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comments/comment7.xml" ContentType="application/vnd.openxmlformats-officedocument.presentationml.comment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9" r:id="rId1"/>
  </p:sldMasterIdLst>
  <p:notesMasterIdLst>
    <p:notesMasterId r:id="rId29"/>
  </p:notesMasterIdLst>
  <p:handoutMasterIdLst>
    <p:handoutMasterId r:id="rId30"/>
  </p:handoutMasterIdLst>
  <p:sldIdLst>
    <p:sldId id="256" r:id="rId2"/>
    <p:sldId id="336" r:id="rId3"/>
    <p:sldId id="341" r:id="rId4"/>
    <p:sldId id="304" r:id="rId5"/>
    <p:sldId id="342" r:id="rId6"/>
    <p:sldId id="337" r:id="rId7"/>
    <p:sldId id="338" r:id="rId8"/>
    <p:sldId id="340" r:id="rId9"/>
    <p:sldId id="339" r:id="rId10"/>
    <p:sldId id="343" r:id="rId11"/>
    <p:sldId id="344" r:id="rId12"/>
    <p:sldId id="345" r:id="rId13"/>
    <p:sldId id="346" r:id="rId14"/>
    <p:sldId id="347" r:id="rId15"/>
    <p:sldId id="348" r:id="rId16"/>
    <p:sldId id="349" r:id="rId17"/>
    <p:sldId id="350" r:id="rId18"/>
    <p:sldId id="351" r:id="rId19"/>
    <p:sldId id="352" r:id="rId20"/>
    <p:sldId id="353" r:id="rId21"/>
    <p:sldId id="354" r:id="rId22"/>
    <p:sldId id="355" r:id="rId23"/>
    <p:sldId id="356" r:id="rId24"/>
    <p:sldId id="357" r:id="rId25"/>
    <p:sldId id="358" r:id="rId26"/>
    <p:sldId id="359" r:id="rId27"/>
    <p:sldId id="360" r:id="rId28"/>
  </p:sldIdLst>
  <p:sldSz cx="9144000" cy="6858000" type="screen4x3"/>
  <p:notesSz cx="6811963" cy="9942513"/>
  <p:defaultTextStyle>
    <a:defPPr>
      <a:defRPr lang="de-CH"/>
    </a:defPPr>
    <a:lvl1pPr algn="l" rtl="0" eaLnBrk="0" fontAlgn="base" hangingPunct="0">
      <a:spcBef>
        <a:spcPct val="0"/>
      </a:spcBef>
      <a:spcAft>
        <a:spcPct val="0"/>
      </a:spcAft>
      <a:defRPr sz="1600" kern="1200">
        <a:solidFill>
          <a:schemeClr val="tx1"/>
        </a:solidFill>
        <a:latin typeface="Arial" charset="0"/>
        <a:ea typeface="MS PGothic" pitchFamily="34" charset="-128"/>
        <a:cs typeface="+mn-cs"/>
      </a:defRPr>
    </a:lvl1pPr>
    <a:lvl2pPr marL="457200" algn="l" rtl="0" eaLnBrk="0" fontAlgn="base" hangingPunct="0">
      <a:spcBef>
        <a:spcPct val="0"/>
      </a:spcBef>
      <a:spcAft>
        <a:spcPct val="0"/>
      </a:spcAft>
      <a:defRPr sz="1600" kern="1200">
        <a:solidFill>
          <a:schemeClr val="tx1"/>
        </a:solidFill>
        <a:latin typeface="Arial" charset="0"/>
        <a:ea typeface="MS PGothic" pitchFamily="34" charset="-128"/>
        <a:cs typeface="+mn-cs"/>
      </a:defRPr>
    </a:lvl2pPr>
    <a:lvl3pPr marL="914400" algn="l" rtl="0" eaLnBrk="0" fontAlgn="base" hangingPunct="0">
      <a:spcBef>
        <a:spcPct val="0"/>
      </a:spcBef>
      <a:spcAft>
        <a:spcPct val="0"/>
      </a:spcAft>
      <a:defRPr sz="1600" kern="1200">
        <a:solidFill>
          <a:schemeClr val="tx1"/>
        </a:solidFill>
        <a:latin typeface="Arial" charset="0"/>
        <a:ea typeface="MS PGothic" pitchFamily="34" charset="-128"/>
        <a:cs typeface="+mn-cs"/>
      </a:defRPr>
    </a:lvl3pPr>
    <a:lvl4pPr marL="1371600" algn="l" rtl="0" eaLnBrk="0" fontAlgn="base" hangingPunct="0">
      <a:spcBef>
        <a:spcPct val="0"/>
      </a:spcBef>
      <a:spcAft>
        <a:spcPct val="0"/>
      </a:spcAft>
      <a:defRPr sz="1600" kern="1200">
        <a:solidFill>
          <a:schemeClr val="tx1"/>
        </a:solidFill>
        <a:latin typeface="Arial" charset="0"/>
        <a:ea typeface="MS PGothic" pitchFamily="34" charset="-128"/>
        <a:cs typeface="+mn-cs"/>
      </a:defRPr>
    </a:lvl4pPr>
    <a:lvl5pPr marL="1828800" algn="l" rtl="0" eaLnBrk="0" fontAlgn="base" hangingPunct="0">
      <a:spcBef>
        <a:spcPct val="0"/>
      </a:spcBef>
      <a:spcAft>
        <a:spcPct val="0"/>
      </a:spcAft>
      <a:defRPr sz="1600" kern="1200">
        <a:solidFill>
          <a:schemeClr val="tx1"/>
        </a:solidFill>
        <a:latin typeface="Arial" charset="0"/>
        <a:ea typeface="MS PGothic" pitchFamily="34" charset="-128"/>
        <a:cs typeface="+mn-cs"/>
      </a:defRPr>
    </a:lvl5pPr>
    <a:lvl6pPr marL="2286000" algn="l" defTabSz="914400" rtl="0" eaLnBrk="1" latinLnBrk="0" hangingPunct="1">
      <a:defRPr sz="1600" kern="1200">
        <a:solidFill>
          <a:schemeClr val="tx1"/>
        </a:solidFill>
        <a:latin typeface="Arial" charset="0"/>
        <a:ea typeface="MS PGothic" pitchFamily="34" charset="-128"/>
        <a:cs typeface="+mn-cs"/>
      </a:defRPr>
    </a:lvl6pPr>
    <a:lvl7pPr marL="2743200" algn="l" defTabSz="914400" rtl="0" eaLnBrk="1" latinLnBrk="0" hangingPunct="1">
      <a:defRPr sz="1600" kern="1200">
        <a:solidFill>
          <a:schemeClr val="tx1"/>
        </a:solidFill>
        <a:latin typeface="Arial" charset="0"/>
        <a:ea typeface="MS PGothic" pitchFamily="34" charset="-128"/>
        <a:cs typeface="+mn-cs"/>
      </a:defRPr>
    </a:lvl7pPr>
    <a:lvl8pPr marL="3200400" algn="l" defTabSz="914400" rtl="0" eaLnBrk="1" latinLnBrk="0" hangingPunct="1">
      <a:defRPr sz="1600" kern="1200">
        <a:solidFill>
          <a:schemeClr val="tx1"/>
        </a:solidFill>
        <a:latin typeface="Arial" charset="0"/>
        <a:ea typeface="MS PGothic" pitchFamily="34" charset="-128"/>
        <a:cs typeface="+mn-cs"/>
      </a:defRPr>
    </a:lvl8pPr>
    <a:lvl9pPr marL="3657600" algn="l" defTabSz="914400" rtl="0" eaLnBrk="1" latinLnBrk="0" hangingPunct="1">
      <a:defRPr sz="1600" kern="1200">
        <a:solidFill>
          <a:schemeClr val="tx1"/>
        </a:solidFill>
        <a:latin typeface="Arial" charset="0"/>
        <a:ea typeface="MS PGothic" pitchFamily="3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lendi Bushati" initials="BB" lastIdx="14" clrIdx="0"/>
  <p:cmAuthor id="1" name="Valbona" initials="V" lastIdx="3"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51115"/>
    <a:srgbClr val="550F12"/>
    <a:srgbClr val="631115"/>
    <a:srgbClr val="216A04"/>
    <a:srgbClr val="CDD7D7"/>
    <a:srgbClr val="FFFFFF"/>
    <a:srgbClr val="F2F2F2"/>
    <a:srgbClr val="F8F8F8"/>
    <a:srgbClr val="000000"/>
    <a:srgbClr val="A31D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85714" autoAdjust="0"/>
  </p:normalViewPr>
  <p:slideViewPr>
    <p:cSldViewPr>
      <p:cViewPr>
        <p:scale>
          <a:sx n="85" d="100"/>
          <a:sy n="85" d="100"/>
        </p:scale>
        <p:origin x="-2352" y="-408"/>
      </p:cViewPr>
      <p:guideLst>
        <p:guide orient="horz" pos="935"/>
        <p:guide pos="249"/>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1" Type="http://schemas.openxmlformats.org/officeDocument/2006/relationships/oleObject" Target="file:///C:\Users\it-partners\Desktop\dldp%202\instat\sektoret.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it-partners\Desktop\dldp%202\instat\sektore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ideWall>
    <c:backWall>
      <c:thickness val="0"/>
    </c:backWall>
    <c:plotArea>
      <c:layout>
        <c:manualLayout>
          <c:layoutTarget val="inner"/>
          <c:xMode val="edge"/>
          <c:yMode val="edge"/>
          <c:x val="0.11001573176359739"/>
          <c:y val="5.2253345381007697E-2"/>
          <c:w val="0.86060770384417073"/>
          <c:h val="0.77708016006195946"/>
        </c:manualLayout>
      </c:layout>
      <c:bar3DChart>
        <c:barDir val="bar"/>
        <c:grouping val="percentStacked"/>
        <c:varyColors val="0"/>
        <c:ser>
          <c:idx val="0"/>
          <c:order val="0"/>
          <c:tx>
            <c:strRef>
              <c:f>'[Grafiket dhe te dhenat (2).xls]PBB fryme'!$K$5</c:f>
              <c:strCache>
                <c:ptCount val="1"/>
                <c:pt idx="0">
                  <c:v>Bujqësia, gjuetia dhe pyjet;Peshkimi</c:v>
                </c:pt>
              </c:strCache>
            </c:strRef>
          </c:tx>
          <c:invertIfNegative val="0"/>
          <c:dLbls>
            <c:showLegendKey val="0"/>
            <c:showVal val="1"/>
            <c:showCatName val="0"/>
            <c:showSerName val="0"/>
            <c:showPercent val="0"/>
            <c:showBubbleSize val="0"/>
            <c:showLeaderLines val="0"/>
          </c:dLbls>
          <c:cat>
            <c:numRef>
              <c:f>'[Grafiket dhe te dhenat (2).xls]PBB fryme'!$L$4:$P$4</c:f>
              <c:numCache>
                <c:formatCode>General</c:formatCode>
                <c:ptCount val="5"/>
                <c:pt idx="0">
                  <c:v>2008</c:v>
                </c:pt>
                <c:pt idx="1">
                  <c:v>2009</c:v>
                </c:pt>
                <c:pt idx="2">
                  <c:v>2010</c:v>
                </c:pt>
                <c:pt idx="3">
                  <c:v>2011</c:v>
                </c:pt>
                <c:pt idx="4">
                  <c:v>2012</c:v>
                </c:pt>
              </c:numCache>
            </c:numRef>
          </c:cat>
          <c:val>
            <c:numRef>
              <c:f>'[Grafiket dhe te dhenat (2).xls]PBB fryme'!$L$5:$P$5</c:f>
              <c:numCache>
                <c:formatCode>0.0</c:formatCode>
                <c:ptCount val="5"/>
                <c:pt idx="0">
                  <c:v>29.394701900720499</c:v>
                </c:pt>
                <c:pt idx="1">
                  <c:v>28.902142461166491</c:v>
                </c:pt>
                <c:pt idx="2">
                  <c:v>31.48063461828227</c:v>
                </c:pt>
                <c:pt idx="3">
                  <c:v>40.168473178874123</c:v>
                </c:pt>
                <c:pt idx="4">
                  <c:v>36.918612219404466</c:v>
                </c:pt>
              </c:numCache>
            </c:numRef>
          </c:val>
        </c:ser>
        <c:ser>
          <c:idx val="1"/>
          <c:order val="1"/>
          <c:tx>
            <c:strRef>
              <c:f>'[Grafiket dhe te dhenat (2).xls]PBB fryme'!$K$6</c:f>
              <c:strCache>
                <c:ptCount val="1"/>
                <c:pt idx="0">
                  <c:v>Industria</c:v>
                </c:pt>
              </c:strCache>
            </c:strRef>
          </c:tx>
          <c:invertIfNegative val="0"/>
          <c:dLbls>
            <c:showLegendKey val="0"/>
            <c:showVal val="1"/>
            <c:showCatName val="0"/>
            <c:showSerName val="0"/>
            <c:showPercent val="0"/>
            <c:showBubbleSize val="0"/>
            <c:showLeaderLines val="0"/>
          </c:dLbls>
          <c:cat>
            <c:numRef>
              <c:f>'[Grafiket dhe te dhenat (2).xls]PBB fryme'!$L$4:$P$4</c:f>
              <c:numCache>
                <c:formatCode>General</c:formatCode>
                <c:ptCount val="5"/>
                <c:pt idx="0">
                  <c:v>2008</c:v>
                </c:pt>
                <c:pt idx="1">
                  <c:v>2009</c:v>
                </c:pt>
                <c:pt idx="2">
                  <c:v>2010</c:v>
                </c:pt>
                <c:pt idx="3">
                  <c:v>2011</c:v>
                </c:pt>
                <c:pt idx="4">
                  <c:v>2012</c:v>
                </c:pt>
              </c:numCache>
            </c:numRef>
          </c:cat>
          <c:val>
            <c:numRef>
              <c:f>'[Grafiket dhe te dhenat (2).xls]PBB fryme'!$L$6:$P$6</c:f>
              <c:numCache>
                <c:formatCode>0.0</c:formatCode>
                <c:ptCount val="5"/>
                <c:pt idx="0">
                  <c:v>13.083312179373182</c:v>
                </c:pt>
                <c:pt idx="1">
                  <c:v>14.454277716770894</c:v>
                </c:pt>
                <c:pt idx="2">
                  <c:v>13.921298625576448</c:v>
                </c:pt>
                <c:pt idx="3">
                  <c:v>6.5693826475610324</c:v>
                </c:pt>
                <c:pt idx="4">
                  <c:v>7.9274537158967133</c:v>
                </c:pt>
              </c:numCache>
            </c:numRef>
          </c:val>
        </c:ser>
        <c:ser>
          <c:idx val="2"/>
          <c:order val="2"/>
          <c:tx>
            <c:strRef>
              <c:f>'[Grafiket dhe te dhenat (2).xls]PBB fryme'!$K$7</c:f>
              <c:strCache>
                <c:ptCount val="1"/>
                <c:pt idx="0">
                  <c:v>Ndërtim</c:v>
                </c:pt>
              </c:strCache>
            </c:strRef>
          </c:tx>
          <c:invertIfNegative val="0"/>
          <c:dLbls>
            <c:showLegendKey val="0"/>
            <c:showVal val="1"/>
            <c:showCatName val="0"/>
            <c:showSerName val="0"/>
            <c:showPercent val="0"/>
            <c:showBubbleSize val="0"/>
            <c:showLeaderLines val="0"/>
          </c:dLbls>
          <c:cat>
            <c:numRef>
              <c:f>'[Grafiket dhe te dhenat (2).xls]PBB fryme'!$L$4:$P$4</c:f>
              <c:numCache>
                <c:formatCode>General</c:formatCode>
                <c:ptCount val="5"/>
                <c:pt idx="0">
                  <c:v>2008</c:v>
                </c:pt>
                <c:pt idx="1">
                  <c:v>2009</c:v>
                </c:pt>
                <c:pt idx="2">
                  <c:v>2010</c:v>
                </c:pt>
                <c:pt idx="3">
                  <c:v>2011</c:v>
                </c:pt>
                <c:pt idx="4">
                  <c:v>2012</c:v>
                </c:pt>
              </c:numCache>
            </c:numRef>
          </c:cat>
          <c:val>
            <c:numRef>
              <c:f>'[Grafiket dhe te dhenat (2).xls]PBB fryme'!$L$7:$P$7</c:f>
              <c:numCache>
                <c:formatCode>0.0</c:formatCode>
                <c:ptCount val="5"/>
                <c:pt idx="0">
                  <c:v>20.881104856412598</c:v>
                </c:pt>
                <c:pt idx="1">
                  <c:v>19.493286393160076</c:v>
                </c:pt>
                <c:pt idx="2">
                  <c:v>17.459598571046904</c:v>
                </c:pt>
                <c:pt idx="3">
                  <c:v>16.238448769652159</c:v>
                </c:pt>
                <c:pt idx="4">
                  <c:v>15.362121463739612</c:v>
                </c:pt>
              </c:numCache>
            </c:numRef>
          </c:val>
        </c:ser>
        <c:ser>
          <c:idx val="3"/>
          <c:order val="3"/>
          <c:tx>
            <c:strRef>
              <c:f>'[Grafiket dhe te dhenat (2).xls]PBB fryme'!$K$8</c:f>
              <c:strCache>
                <c:ptCount val="1"/>
                <c:pt idx="0">
                  <c:v>Tregëti, Hotele dhe Restorant;Transport dhe Komunikacioni</c:v>
                </c:pt>
              </c:strCache>
            </c:strRef>
          </c:tx>
          <c:invertIfNegative val="0"/>
          <c:dLbls>
            <c:showLegendKey val="0"/>
            <c:showVal val="1"/>
            <c:showCatName val="0"/>
            <c:showSerName val="0"/>
            <c:showPercent val="0"/>
            <c:showBubbleSize val="0"/>
            <c:showLeaderLines val="0"/>
          </c:dLbls>
          <c:cat>
            <c:numRef>
              <c:f>'[Grafiket dhe te dhenat (2).xls]PBB fryme'!$L$4:$P$4</c:f>
              <c:numCache>
                <c:formatCode>General</c:formatCode>
                <c:ptCount val="5"/>
                <c:pt idx="0">
                  <c:v>2008</c:v>
                </c:pt>
                <c:pt idx="1">
                  <c:v>2009</c:v>
                </c:pt>
                <c:pt idx="2">
                  <c:v>2010</c:v>
                </c:pt>
                <c:pt idx="3">
                  <c:v>2011</c:v>
                </c:pt>
                <c:pt idx="4">
                  <c:v>2012</c:v>
                </c:pt>
              </c:numCache>
            </c:numRef>
          </c:cat>
          <c:val>
            <c:numRef>
              <c:f>'[Grafiket dhe te dhenat (2).xls]PBB fryme'!$L$8:$P$8</c:f>
              <c:numCache>
                <c:formatCode>0.0</c:formatCode>
                <c:ptCount val="5"/>
                <c:pt idx="0">
                  <c:v>13.712462711592199</c:v>
                </c:pt>
                <c:pt idx="1">
                  <c:v>13.150213413209871</c:v>
                </c:pt>
                <c:pt idx="2">
                  <c:v>13.006348135483281</c:v>
                </c:pt>
                <c:pt idx="3">
                  <c:v>11.441077341934283</c:v>
                </c:pt>
                <c:pt idx="4">
                  <c:v>11.077310528574619</c:v>
                </c:pt>
              </c:numCache>
            </c:numRef>
          </c:val>
        </c:ser>
        <c:ser>
          <c:idx val="4"/>
          <c:order val="4"/>
          <c:tx>
            <c:strRef>
              <c:f>'[Grafiket dhe te dhenat (2).xls]PBB fryme'!$K$9</c:f>
              <c:strCache>
                <c:ptCount val="1"/>
                <c:pt idx="0">
                  <c:v>Ndërmjetësimi Financiare, pasuri të pa-tund, qera dhe të tjera aktiv prof.</c:v>
                </c:pt>
              </c:strCache>
            </c:strRef>
          </c:tx>
          <c:invertIfNegative val="0"/>
          <c:dLbls>
            <c:showLegendKey val="0"/>
            <c:showVal val="1"/>
            <c:showCatName val="0"/>
            <c:showSerName val="0"/>
            <c:showPercent val="0"/>
            <c:showBubbleSize val="0"/>
            <c:showLeaderLines val="0"/>
          </c:dLbls>
          <c:cat>
            <c:numRef>
              <c:f>'[Grafiket dhe te dhenat (2).xls]PBB fryme'!$L$4:$P$4</c:f>
              <c:numCache>
                <c:formatCode>General</c:formatCode>
                <c:ptCount val="5"/>
                <c:pt idx="0">
                  <c:v>2008</c:v>
                </c:pt>
                <c:pt idx="1">
                  <c:v>2009</c:v>
                </c:pt>
                <c:pt idx="2">
                  <c:v>2010</c:v>
                </c:pt>
                <c:pt idx="3">
                  <c:v>2011</c:v>
                </c:pt>
                <c:pt idx="4">
                  <c:v>2012</c:v>
                </c:pt>
              </c:numCache>
            </c:numRef>
          </c:cat>
          <c:val>
            <c:numRef>
              <c:f>'[Grafiket dhe te dhenat (2).xls]PBB fryme'!$L$9:$P$9</c:f>
              <c:numCache>
                <c:formatCode>0.0</c:formatCode>
                <c:ptCount val="5"/>
                <c:pt idx="0">
                  <c:v>5.9834964073927495</c:v>
                </c:pt>
                <c:pt idx="1">
                  <c:v>5.6273290245540801</c:v>
                </c:pt>
                <c:pt idx="2">
                  <c:v>5.8939841360393936</c:v>
                </c:pt>
                <c:pt idx="3">
                  <c:v>7.4855684955243476</c:v>
                </c:pt>
                <c:pt idx="4">
                  <c:v>8.5610631336630689</c:v>
                </c:pt>
              </c:numCache>
            </c:numRef>
          </c:val>
        </c:ser>
        <c:ser>
          <c:idx val="5"/>
          <c:order val="5"/>
          <c:tx>
            <c:strRef>
              <c:f>'[Grafiket dhe te dhenat (2).xls]PBB fryme'!$K$10</c:f>
              <c:strCache>
                <c:ptCount val="1"/>
                <c:pt idx="0">
                  <c:v>Shërbime të tjera</c:v>
                </c:pt>
              </c:strCache>
            </c:strRef>
          </c:tx>
          <c:invertIfNegative val="0"/>
          <c:dLbls>
            <c:showLegendKey val="0"/>
            <c:showVal val="1"/>
            <c:showCatName val="0"/>
            <c:showSerName val="0"/>
            <c:showPercent val="0"/>
            <c:showBubbleSize val="0"/>
            <c:showLeaderLines val="0"/>
          </c:dLbls>
          <c:cat>
            <c:numRef>
              <c:f>'[Grafiket dhe te dhenat (2).xls]PBB fryme'!$L$4:$P$4</c:f>
              <c:numCache>
                <c:formatCode>General</c:formatCode>
                <c:ptCount val="5"/>
                <c:pt idx="0">
                  <c:v>2008</c:v>
                </c:pt>
                <c:pt idx="1">
                  <c:v>2009</c:v>
                </c:pt>
                <c:pt idx="2">
                  <c:v>2010</c:v>
                </c:pt>
                <c:pt idx="3">
                  <c:v>2011</c:v>
                </c:pt>
                <c:pt idx="4">
                  <c:v>2012</c:v>
                </c:pt>
              </c:numCache>
            </c:numRef>
          </c:cat>
          <c:val>
            <c:numRef>
              <c:f>'[Grafiket dhe te dhenat (2).xls]PBB fryme'!$L$10:$P$10</c:f>
              <c:numCache>
                <c:formatCode>0.0</c:formatCode>
                <c:ptCount val="5"/>
                <c:pt idx="0">
                  <c:v>16.944921944508785</c:v>
                </c:pt>
                <c:pt idx="1">
                  <c:v>18.372750991138584</c:v>
                </c:pt>
                <c:pt idx="2">
                  <c:v>18.238135913571718</c:v>
                </c:pt>
                <c:pt idx="3">
                  <c:v>18.097049566454068</c:v>
                </c:pt>
                <c:pt idx="4">
                  <c:v>20.153438938721507</c:v>
                </c:pt>
              </c:numCache>
            </c:numRef>
          </c:val>
        </c:ser>
        <c:dLbls>
          <c:showLegendKey val="0"/>
          <c:showVal val="0"/>
          <c:showCatName val="0"/>
          <c:showSerName val="0"/>
          <c:showPercent val="0"/>
          <c:showBubbleSize val="0"/>
        </c:dLbls>
        <c:gapWidth val="150"/>
        <c:shape val="box"/>
        <c:axId val="79299712"/>
        <c:axId val="79301248"/>
        <c:axId val="0"/>
      </c:bar3DChart>
      <c:catAx>
        <c:axId val="79299712"/>
        <c:scaling>
          <c:orientation val="minMax"/>
        </c:scaling>
        <c:delete val="0"/>
        <c:axPos val="l"/>
        <c:numFmt formatCode="General" sourceLinked="1"/>
        <c:majorTickMark val="out"/>
        <c:minorTickMark val="none"/>
        <c:tickLblPos val="nextTo"/>
        <c:crossAx val="79301248"/>
        <c:crosses val="autoZero"/>
        <c:auto val="1"/>
        <c:lblAlgn val="ctr"/>
        <c:lblOffset val="100"/>
        <c:noMultiLvlLbl val="0"/>
      </c:catAx>
      <c:valAx>
        <c:axId val="79301248"/>
        <c:scaling>
          <c:orientation val="minMax"/>
        </c:scaling>
        <c:delete val="0"/>
        <c:axPos val="b"/>
        <c:majorGridlines/>
        <c:numFmt formatCode="0%" sourceLinked="1"/>
        <c:majorTickMark val="out"/>
        <c:minorTickMark val="none"/>
        <c:tickLblPos val="nextTo"/>
        <c:crossAx val="79299712"/>
        <c:crosses val="autoZero"/>
        <c:crossBetween val="between"/>
      </c:valAx>
      <c:spPr>
        <a:noFill/>
        <a:ln w="25400">
          <a:noFill/>
        </a:ln>
      </c:spPr>
    </c:plotArea>
    <c:legend>
      <c:legendPos val="b"/>
      <c:layout>
        <c:manualLayout>
          <c:xMode val="edge"/>
          <c:yMode val="edge"/>
          <c:x val="3.3251873125549752E-2"/>
          <c:y val="0.87567220764071163"/>
          <c:w val="0.92518886686943402"/>
          <c:h val="0.10793445145597935"/>
        </c:manualLayout>
      </c:layout>
      <c:overlay val="0"/>
      <c:txPr>
        <a:bodyPr/>
        <a:lstStyle/>
        <a:p>
          <a:pPr>
            <a:defRPr sz="800"/>
          </a:pPr>
          <a:endParaRPr lang="en-US"/>
        </a:p>
      </c:txPr>
    </c:legend>
    <c:plotVisOnly val="1"/>
    <c:dispBlanksAs val="gap"/>
    <c:showDLblsOverMax val="0"/>
  </c:chart>
  <c:txPr>
    <a:bodyPr/>
    <a:lstStyle/>
    <a:p>
      <a:pPr>
        <a:defRPr sz="900" b="1"/>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invertIfNegative val="0"/>
          <c:cat>
            <c:strRef>
              <c:f>Sheet1!$C$75:$C$82</c:f>
              <c:strCache>
                <c:ptCount val="8"/>
                <c:pt idx="0">
                  <c:v>Drithëra buke </c:v>
                </c:pt>
                <c:pt idx="1">
                  <c:v>Faragjere  </c:v>
                </c:pt>
                <c:pt idx="2">
                  <c:v>Pemtari </c:v>
                </c:pt>
                <c:pt idx="3">
                  <c:v>Vreshtari  </c:v>
                </c:pt>
                <c:pt idx="4">
                  <c:v>Perime  </c:v>
                </c:pt>
                <c:pt idx="5">
                  <c:v>Patate  </c:v>
                </c:pt>
                <c:pt idx="6">
                  <c:v>Qumesht  </c:v>
                </c:pt>
                <c:pt idx="7">
                  <c:v>Mish  </c:v>
                </c:pt>
              </c:strCache>
            </c:strRef>
          </c:cat>
          <c:val>
            <c:numRef>
              <c:f>Sheet1!$D$75:$D$82</c:f>
              <c:numCache>
                <c:formatCode>#,##0</c:formatCode>
                <c:ptCount val="8"/>
                <c:pt idx="0">
                  <c:v>40000</c:v>
                </c:pt>
                <c:pt idx="1">
                  <c:v>40000</c:v>
                </c:pt>
                <c:pt idx="2" formatCode="#,##0.00">
                  <c:v>1600000</c:v>
                </c:pt>
                <c:pt idx="3">
                  <c:v>1000000</c:v>
                </c:pt>
                <c:pt idx="4">
                  <c:v>800000</c:v>
                </c:pt>
                <c:pt idx="5">
                  <c:v>600000</c:v>
                </c:pt>
                <c:pt idx="6">
                  <c:v>300000</c:v>
                </c:pt>
                <c:pt idx="7">
                  <c:v>250000</c:v>
                </c:pt>
              </c:numCache>
            </c:numRef>
          </c:val>
        </c:ser>
        <c:dLbls>
          <c:showLegendKey val="0"/>
          <c:showVal val="0"/>
          <c:showCatName val="0"/>
          <c:showSerName val="0"/>
          <c:showPercent val="0"/>
          <c:showBubbleSize val="0"/>
        </c:dLbls>
        <c:gapWidth val="300"/>
        <c:axId val="73867264"/>
        <c:axId val="73869184"/>
      </c:barChart>
      <c:catAx>
        <c:axId val="73867264"/>
        <c:scaling>
          <c:orientation val="minMax"/>
        </c:scaling>
        <c:delete val="0"/>
        <c:axPos val="b"/>
        <c:title>
          <c:tx>
            <c:rich>
              <a:bodyPr/>
              <a:lstStyle/>
              <a:p>
                <a:pPr>
                  <a:defRPr/>
                </a:pPr>
                <a:r>
                  <a:rPr lang="en-US"/>
                  <a:t>kulturat</a:t>
                </a:r>
                <a:r>
                  <a:rPr lang="en-US" baseline="0"/>
                  <a:t> bujqesore</a:t>
                </a:r>
                <a:endParaRPr lang="en-US"/>
              </a:p>
            </c:rich>
          </c:tx>
          <c:overlay val="0"/>
        </c:title>
        <c:numFmt formatCode="General" sourceLinked="0"/>
        <c:majorTickMark val="none"/>
        <c:minorTickMark val="none"/>
        <c:tickLblPos val="nextTo"/>
        <c:crossAx val="73869184"/>
        <c:crosses val="autoZero"/>
        <c:auto val="1"/>
        <c:lblAlgn val="ctr"/>
        <c:lblOffset val="100"/>
        <c:noMultiLvlLbl val="0"/>
      </c:catAx>
      <c:valAx>
        <c:axId val="73869184"/>
        <c:scaling>
          <c:orientation val="minMax"/>
        </c:scaling>
        <c:delete val="0"/>
        <c:axPos val="l"/>
        <c:majorGridlines/>
        <c:minorGridlines/>
        <c:title>
          <c:tx>
            <c:rich>
              <a:bodyPr/>
              <a:lstStyle/>
              <a:p>
                <a:pPr>
                  <a:defRPr/>
                </a:pPr>
                <a:r>
                  <a:rPr lang="en-US"/>
                  <a:t>te Ardhurat</a:t>
                </a:r>
              </a:p>
            </c:rich>
          </c:tx>
          <c:overlay val="0"/>
        </c:title>
        <c:numFmt formatCode="#,##0" sourceLinked="1"/>
        <c:majorTickMark val="out"/>
        <c:minorTickMark val="none"/>
        <c:tickLblPos val="nextTo"/>
        <c:crossAx val="73867264"/>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Sheet1!$D$60</c:f>
              <c:strCache>
                <c:ptCount val="1"/>
              </c:strCache>
            </c:strRef>
          </c:tx>
          <c:invertIfNegative val="0"/>
          <c:cat>
            <c:strRef>
              <c:f>Sheet1!$C$61:$C$73</c:f>
              <c:strCache>
                <c:ptCount val="13"/>
                <c:pt idx="0">
                  <c:v>Mollë </c:v>
                </c:pt>
                <c:pt idx="1">
                  <c:v>Kumbull </c:v>
                </c:pt>
                <c:pt idx="2">
                  <c:v>Qershi </c:v>
                </c:pt>
                <c:pt idx="3">
                  <c:v>Patate </c:v>
                </c:pt>
                <c:pt idx="4">
                  <c:v>Fasule </c:v>
                </c:pt>
                <c:pt idx="5">
                  <c:v>Drithëra buke </c:v>
                </c:pt>
                <c:pt idx="6">
                  <c:v>Perime </c:v>
                </c:pt>
                <c:pt idx="7">
                  <c:v>Qepë </c:v>
                </c:pt>
                <c:pt idx="8">
                  <c:v>Farrë jonxhe </c:v>
                </c:pt>
                <c:pt idx="9">
                  <c:v>Qumesht </c:v>
                </c:pt>
                <c:pt idx="10">
                  <c:v>Mish </c:v>
                </c:pt>
                <c:pt idx="11">
                  <c:v>Vezë </c:v>
                </c:pt>
                <c:pt idx="12">
                  <c:v>Mjaltë </c:v>
                </c:pt>
              </c:strCache>
            </c:strRef>
          </c:cat>
          <c:val>
            <c:numRef>
              <c:f>Sheet1!$D$61:$D$73</c:f>
              <c:numCache>
                <c:formatCode>0%</c:formatCode>
                <c:ptCount val="13"/>
                <c:pt idx="0">
                  <c:v>0.6500000000000008</c:v>
                </c:pt>
                <c:pt idx="1">
                  <c:v>0.6500000000000008</c:v>
                </c:pt>
                <c:pt idx="2">
                  <c:v>0.78</c:v>
                </c:pt>
                <c:pt idx="3">
                  <c:v>0.56999999999999995</c:v>
                </c:pt>
                <c:pt idx="4">
                  <c:v>0.45</c:v>
                </c:pt>
                <c:pt idx="5">
                  <c:v>0.27</c:v>
                </c:pt>
                <c:pt idx="6">
                  <c:v>0.58000000000000007</c:v>
                </c:pt>
                <c:pt idx="7">
                  <c:v>0.55000000000000004</c:v>
                </c:pt>
                <c:pt idx="8">
                  <c:v>0.5</c:v>
                </c:pt>
                <c:pt idx="9">
                  <c:v>6.0000000000000032E-2</c:v>
                </c:pt>
                <c:pt idx="10">
                  <c:v>0.81</c:v>
                </c:pt>
                <c:pt idx="11">
                  <c:v>0.29000000000000026</c:v>
                </c:pt>
                <c:pt idx="12">
                  <c:v>0.70000000000000051</c:v>
                </c:pt>
              </c:numCache>
            </c:numRef>
          </c:val>
        </c:ser>
        <c:dLbls>
          <c:showLegendKey val="0"/>
          <c:showVal val="0"/>
          <c:showCatName val="0"/>
          <c:showSerName val="0"/>
          <c:showPercent val="0"/>
          <c:showBubbleSize val="0"/>
        </c:dLbls>
        <c:gapWidth val="300"/>
        <c:axId val="73889280"/>
        <c:axId val="73891200"/>
      </c:barChart>
      <c:catAx>
        <c:axId val="73889280"/>
        <c:scaling>
          <c:orientation val="minMax"/>
        </c:scaling>
        <c:delete val="0"/>
        <c:axPos val="b"/>
        <c:title>
          <c:tx>
            <c:rich>
              <a:bodyPr/>
              <a:lstStyle/>
              <a:p>
                <a:pPr>
                  <a:defRPr/>
                </a:pPr>
                <a:r>
                  <a:rPr lang="en-US"/>
                  <a:t>kulturat bujqesore</a:t>
                </a:r>
              </a:p>
            </c:rich>
          </c:tx>
          <c:overlay val="0"/>
        </c:title>
        <c:numFmt formatCode="General" sourceLinked="0"/>
        <c:majorTickMark val="none"/>
        <c:minorTickMark val="none"/>
        <c:tickLblPos val="nextTo"/>
        <c:crossAx val="73891200"/>
        <c:crosses val="autoZero"/>
        <c:auto val="1"/>
        <c:lblAlgn val="ctr"/>
        <c:lblOffset val="100"/>
        <c:noMultiLvlLbl val="0"/>
      </c:catAx>
      <c:valAx>
        <c:axId val="73891200"/>
        <c:scaling>
          <c:orientation val="minMax"/>
        </c:scaling>
        <c:delete val="0"/>
        <c:axPos val="l"/>
        <c:majorGridlines/>
        <c:minorGridlines/>
        <c:title>
          <c:tx>
            <c:rich>
              <a:bodyPr/>
              <a:lstStyle/>
              <a:p>
                <a:pPr>
                  <a:defRPr/>
                </a:pPr>
                <a:r>
                  <a:rPr lang="en-US"/>
                  <a:t>% ne treg</a:t>
                </a:r>
              </a:p>
            </c:rich>
          </c:tx>
          <c:overlay val="0"/>
        </c:title>
        <c:numFmt formatCode="0%" sourceLinked="1"/>
        <c:majorTickMark val="out"/>
        <c:minorTickMark val="none"/>
        <c:tickLblPos val="nextTo"/>
        <c:crossAx val="73889280"/>
        <c:crosses val="autoZero"/>
        <c:crossBetween val="between"/>
      </c:valAx>
    </c:plotArea>
    <c:legend>
      <c:legendPos val="r"/>
      <c:overlay val="0"/>
    </c:legend>
    <c:plotVisOnly val="1"/>
    <c:dispBlanksAs val="gap"/>
    <c:showDLblsOverMax val="0"/>
  </c:chart>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0" dt="2015-05-01T13:56:32.931" idx="8">
    <p:pos x="5535" y="3344"/>
    <p:text>Valbona ends here the last paragraph allows for a connection with the movie of the eight service providers regarding the FAP. </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5-05-01T13:56:32.931" idx="13">
    <p:pos x="5535" y="3344"/>
    <p:text>Valbona ends here the last paragraph allows for a connection with the movie of the eight service providers regarding the FAP. </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5-05-01T13:56:32.931" idx="2">
    <p:pos x="5535" y="3344"/>
    <p:text>Valbona ends here the last paragraph allows for a connection with the movie of the eight service providers regarding the FAP. </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15-05-01T13:56:32.931" idx="14">
    <p:pos x="5535" y="3344"/>
    <p:text>Valbona ends here the last paragraph allows for a connection with the movie of the eight service providers regarding the FAP. </p:text>
  </p:cm>
</p:cmLst>
</file>

<file path=ppt/comments/comment5.xml><?xml version="1.0" encoding="utf-8"?>
<p:cmLst xmlns:a="http://schemas.openxmlformats.org/drawingml/2006/main" xmlns:r="http://schemas.openxmlformats.org/officeDocument/2006/relationships" xmlns:p="http://schemas.openxmlformats.org/presentationml/2006/main">
  <p:cm authorId="0" dt="2015-05-01T13:56:32.931" idx="9">
    <p:pos x="5535" y="3344"/>
    <p:text>Valbona ends here the last paragraph allows for a connection with the movie of the eight service providers regarding the FAP. </p:text>
  </p:cm>
</p:cmLst>
</file>

<file path=ppt/comments/comment6.xml><?xml version="1.0" encoding="utf-8"?>
<p:cmLst xmlns:a="http://schemas.openxmlformats.org/drawingml/2006/main" xmlns:r="http://schemas.openxmlformats.org/officeDocument/2006/relationships" xmlns:p="http://schemas.openxmlformats.org/presentationml/2006/main">
  <p:cm authorId="1" dt="2015-05-06T13:14:16.833" idx="1">
    <p:pos x="4229" y="829"/>
    <p:text>Are we speaking for dldp partners which have a FAP or for others which shuld develop it! We should be specific and generalize. this could be done without changing the slide!</p:text>
  </p:cm>
</p:cmLst>
</file>

<file path=ppt/comments/comment7.xml><?xml version="1.0" encoding="utf-8"?>
<p:cmLst xmlns:a="http://schemas.openxmlformats.org/drawingml/2006/main" xmlns:r="http://schemas.openxmlformats.org/officeDocument/2006/relationships" xmlns:p="http://schemas.openxmlformats.org/presentationml/2006/main">
  <p:cm authorId="0" dt="2015-05-01T13:56:32.931" idx="11">
    <p:pos x="5535" y="3344"/>
    <p:text>Valbona ends here the last paragraph allows for a connection with the movie of the eight service providers regarding the FAP. </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A078BC-1193-469E-AC0A-33CD152B50AA}"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92976B1A-8B1B-49FA-880F-0620D86E71FF}">
      <dgm:prSet phldrT="[Text]"/>
      <dgm:spPr/>
      <dgm:t>
        <a:bodyPr/>
        <a:lstStyle/>
        <a:p>
          <a:r>
            <a:rPr lang="en-US" dirty="0" smtClean="0"/>
            <a:t>General Scanning of the Service at the Local Level</a:t>
          </a:r>
          <a:endParaRPr lang="en-US" dirty="0"/>
        </a:p>
      </dgm:t>
    </dgm:pt>
    <dgm:pt modelId="{0F1B0D52-4945-45FC-9963-5448C0DC9F30}" type="parTrans" cxnId="{1A47C8AC-B225-4D72-9EB7-5CCF55C2AEA0}">
      <dgm:prSet/>
      <dgm:spPr/>
      <dgm:t>
        <a:bodyPr/>
        <a:lstStyle/>
        <a:p>
          <a:endParaRPr lang="en-US"/>
        </a:p>
      </dgm:t>
    </dgm:pt>
    <dgm:pt modelId="{201CEBAF-FBDC-4712-994F-70F9976B2FBC}" type="sibTrans" cxnId="{1A47C8AC-B225-4D72-9EB7-5CCF55C2AEA0}">
      <dgm:prSet/>
      <dgm:spPr/>
      <dgm:t>
        <a:bodyPr/>
        <a:lstStyle/>
        <a:p>
          <a:endParaRPr lang="en-US"/>
        </a:p>
      </dgm:t>
    </dgm:pt>
    <dgm:pt modelId="{C4A5FAC2-5EAE-4F29-ABB6-9686B9FA814B}">
      <dgm:prSet phldrT="[Text]"/>
      <dgm:spPr/>
      <dgm:t>
        <a:bodyPr/>
        <a:lstStyle/>
        <a:p>
          <a:r>
            <a:rPr lang="en-US" dirty="0" smtClean="0"/>
            <a:t>Service coverage, service quality,  existing infrastructure in all the LGU-s  </a:t>
          </a:r>
          <a:endParaRPr lang="en-US" dirty="0"/>
        </a:p>
      </dgm:t>
    </dgm:pt>
    <dgm:pt modelId="{193CCB59-7159-4624-BC26-330C6E881F9D}" type="parTrans" cxnId="{A66D53E6-9DD1-4771-8714-59EC6EC751F0}">
      <dgm:prSet/>
      <dgm:spPr/>
      <dgm:t>
        <a:bodyPr/>
        <a:lstStyle/>
        <a:p>
          <a:endParaRPr lang="en-US"/>
        </a:p>
      </dgm:t>
    </dgm:pt>
    <dgm:pt modelId="{DF590976-4393-4651-849E-2D4CB9FD22DF}" type="sibTrans" cxnId="{A66D53E6-9DD1-4771-8714-59EC6EC751F0}">
      <dgm:prSet/>
      <dgm:spPr/>
      <dgm:t>
        <a:bodyPr/>
        <a:lstStyle/>
        <a:p>
          <a:endParaRPr lang="en-US"/>
        </a:p>
      </dgm:t>
    </dgm:pt>
    <dgm:pt modelId="{28B1813E-A86B-4674-804E-E85586776F2D}">
      <dgm:prSet phldrT="[Text]"/>
      <dgm:spPr/>
      <dgm:t>
        <a:bodyPr/>
        <a:lstStyle/>
        <a:p>
          <a:r>
            <a:rPr lang="en-US" dirty="0" smtClean="0"/>
            <a:t>Management and financing of the service </a:t>
          </a:r>
          <a:endParaRPr lang="en-US" dirty="0"/>
        </a:p>
      </dgm:t>
    </dgm:pt>
    <dgm:pt modelId="{83F4BACF-87CF-4F49-B749-13C2A5CACA15}" type="parTrans" cxnId="{B5306D85-6F76-4452-9529-D694A7D71C0E}">
      <dgm:prSet/>
      <dgm:spPr/>
      <dgm:t>
        <a:bodyPr/>
        <a:lstStyle/>
        <a:p>
          <a:endParaRPr lang="en-US"/>
        </a:p>
      </dgm:t>
    </dgm:pt>
    <dgm:pt modelId="{F79BBDA9-51A6-40D2-9B33-D712E6137FCB}" type="sibTrans" cxnId="{B5306D85-6F76-4452-9529-D694A7D71C0E}">
      <dgm:prSet/>
      <dgm:spPr/>
      <dgm:t>
        <a:bodyPr/>
        <a:lstStyle/>
        <a:p>
          <a:endParaRPr lang="en-US"/>
        </a:p>
      </dgm:t>
    </dgm:pt>
    <dgm:pt modelId="{35B1A4B5-B41B-49E0-9850-0E049A5605BB}">
      <dgm:prSet phldrT="[Text]"/>
      <dgm:spPr/>
      <dgm:t>
        <a:bodyPr/>
        <a:lstStyle/>
        <a:p>
          <a:r>
            <a:rPr lang="en-US" dirty="0" smtClean="0"/>
            <a:t>How is the service provided in different parts of the territory</a:t>
          </a:r>
          <a:endParaRPr lang="en-US" dirty="0"/>
        </a:p>
      </dgm:t>
    </dgm:pt>
    <dgm:pt modelId="{BAFCB818-00E7-4EDF-A66C-BE63E62F56DF}" type="parTrans" cxnId="{9C75D3EA-07AD-4C9E-A5F1-6E8215C53049}">
      <dgm:prSet/>
      <dgm:spPr/>
      <dgm:t>
        <a:bodyPr/>
        <a:lstStyle/>
        <a:p>
          <a:endParaRPr lang="en-US"/>
        </a:p>
      </dgm:t>
    </dgm:pt>
    <dgm:pt modelId="{61F02941-4E08-4DEF-B2CD-5EB47E91E36F}" type="sibTrans" cxnId="{9C75D3EA-07AD-4C9E-A5F1-6E8215C53049}">
      <dgm:prSet/>
      <dgm:spPr/>
      <dgm:t>
        <a:bodyPr/>
        <a:lstStyle/>
        <a:p>
          <a:endParaRPr lang="en-US"/>
        </a:p>
      </dgm:t>
    </dgm:pt>
    <dgm:pt modelId="{8C8DE752-77D1-44AE-BE80-CEFFAE1A4E06}">
      <dgm:prSet phldrT="[Text]"/>
      <dgm:spPr/>
      <dgm:t>
        <a:bodyPr/>
        <a:lstStyle/>
        <a:p>
          <a:r>
            <a:rPr lang="en-US" dirty="0" smtClean="0"/>
            <a:t>Recommendations for the integration of the service in the new merged LGU</a:t>
          </a:r>
          <a:endParaRPr lang="en-US" dirty="0"/>
        </a:p>
      </dgm:t>
    </dgm:pt>
    <dgm:pt modelId="{2CBA8D39-010B-4C7B-BBE8-BC4D6A6DB489}" type="parTrans" cxnId="{94C2BADB-ED7C-4D05-BF9F-FFA7DF1E5477}">
      <dgm:prSet/>
      <dgm:spPr/>
      <dgm:t>
        <a:bodyPr/>
        <a:lstStyle/>
        <a:p>
          <a:endParaRPr lang="en-US"/>
        </a:p>
      </dgm:t>
    </dgm:pt>
    <dgm:pt modelId="{8E7C8947-6D99-46BA-84E2-0C323936EA88}" type="sibTrans" cxnId="{94C2BADB-ED7C-4D05-BF9F-FFA7DF1E5477}">
      <dgm:prSet/>
      <dgm:spPr/>
      <dgm:t>
        <a:bodyPr/>
        <a:lstStyle/>
        <a:p>
          <a:endParaRPr lang="en-US"/>
        </a:p>
      </dgm:t>
    </dgm:pt>
    <dgm:pt modelId="{5F5B40CA-F820-4707-9E30-1BB199329F9A}" type="pres">
      <dgm:prSet presAssocID="{54A078BC-1193-469E-AC0A-33CD152B50AA}" presName="Name0" presStyleCnt="0">
        <dgm:presLayoutVars>
          <dgm:dir/>
          <dgm:animLvl val="lvl"/>
          <dgm:resizeHandles val="exact"/>
        </dgm:presLayoutVars>
      </dgm:prSet>
      <dgm:spPr/>
      <dgm:t>
        <a:bodyPr/>
        <a:lstStyle/>
        <a:p>
          <a:endParaRPr lang="en-US"/>
        </a:p>
      </dgm:t>
    </dgm:pt>
    <dgm:pt modelId="{AA4F2B0B-52E5-418D-8CA0-9F231A48B113}" type="pres">
      <dgm:prSet presAssocID="{8C8DE752-77D1-44AE-BE80-CEFFAE1A4E06}" presName="boxAndChildren" presStyleCnt="0"/>
      <dgm:spPr/>
    </dgm:pt>
    <dgm:pt modelId="{D9AF58CF-6FBB-4B85-B265-C6C5EAC056F3}" type="pres">
      <dgm:prSet presAssocID="{8C8DE752-77D1-44AE-BE80-CEFFAE1A4E06}" presName="parentTextBox" presStyleLbl="node1" presStyleIdx="0" presStyleCnt="3"/>
      <dgm:spPr/>
      <dgm:t>
        <a:bodyPr/>
        <a:lstStyle/>
        <a:p>
          <a:endParaRPr lang="en-US"/>
        </a:p>
      </dgm:t>
    </dgm:pt>
    <dgm:pt modelId="{6A817F70-BC23-44A9-9215-D504FA1D3DD5}" type="pres">
      <dgm:prSet presAssocID="{F79BBDA9-51A6-40D2-9B33-D712E6137FCB}" presName="sp" presStyleCnt="0"/>
      <dgm:spPr/>
    </dgm:pt>
    <dgm:pt modelId="{93804EB5-910C-4ED1-BF9F-F69BAB8934A0}" type="pres">
      <dgm:prSet presAssocID="{28B1813E-A86B-4674-804E-E85586776F2D}" presName="arrowAndChildren" presStyleCnt="0"/>
      <dgm:spPr/>
    </dgm:pt>
    <dgm:pt modelId="{AFE44719-5B35-4BE7-9C90-D9F72D2A3794}" type="pres">
      <dgm:prSet presAssocID="{28B1813E-A86B-4674-804E-E85586776F2D}" presName="parentTextArrow" presStyleLbl="node1" presStyleIdx="0" presStyleCnt="3"/>
      <dgm:spPr/>
      <dgm:t>
        <a:bodyPr/>
        <a:lstStyle/>
        <a:p>
          <a:endParaRPr lang="en-US"/>
        </a:p>
      </dgm:t>
    </dgm:pt>
    <dgm:pt modelId="{14A14558-C195-4F6D-866E-9FF6410762EF}" type="pres">
      <dgm:prSet presAssocID="{28B1813E-A86B-4674-804E-E85586776F2D}" presName="arrow" presStyleLbl="node1" presStyleIdx="1" presStyleCnt="3"/>
      <dgm:spPr/>
      <dgm:t>
        <a:bodyPr/>
        <a:lstStyle/>
        <a:p>
          <a:endParaRPr lang="en-US"/>
        </a:p>
      </dgm:t>
    </dgm:pt>
    <dgm:pt modelId="{C9A45B1C-68F9-4BDE-9874-81C27B5DFF75}" type="pres">
      <dgm:prSet presAssocID="{28B1813E-A86B-4674-804E-E85586776F2D}" presName="descendantArrow" presStyleCnt="0"/>
      <dgm:spPr/>
    </dgm:pt>
    <dgm:pt modelId="{0E29DDB2-7097-4251-B089-2D05013DE61D}" type="pres">
      <dgm:prSet presAssocID="{35B1A4B5-B41B-49E0-9850-0E049A5605BB}" presName="childTextArrow" presStyleLbl="fgAccFollowNode1" presStyleIdx="0" presStyleCnt="2">
        <dgm:presLayoutVars>
          <dgm:bulletEnabled val="1"/>
        </dgm:presLayoutVars>
      </dgm:prSet>
      <dgm:spPr/>
      <dgm:t>
        <a:bodyPr/>
        <a:lstStyle/>
        <a:p>
          <a:endParaRPr lang="en-US"/>
        </a:p>
      </dgm:t>
    </dgm:pt>
    <dgm:pt modelId="{E3074C83-095D-439E-8E5F-EE63592400B6}" type="pres">
      <dgm:prSet presAssocID="{201CEBAF-FBDC-4712-994F-70F9976B2FBC}" presName="sp" presStyleCnt="0"/>
      <dgm:spPr/>
    </dgm:pt>
    <dgm:pt modelId="{3FFDC266-74F9-4CB0-90D7-BC5021B7139B}" type="pres">
      <dgm:prSet presAssocID="{92976B1A-8B1B-49FA-880F-0620D86E71FF}" presName="arrowAndChildren" presStyleCnt="0"/>
      <dgm:spPr/>
    </dgm:pt>
    <dgm:pt modelId="{DE35E5FF-A10E-4B7E-90DF-26537ACF0202}" type="pres">
      <dgm:prSet presAssocID="{92976B1A-8B1B-49FA-880F-0620D86E71FF}" presName="parentTextArrow" presStyleLbl="node1" presStyleIdx="1" presStyleCnt="3"/>
      <dgm:spPr/>
      <dgm:t>
        <a:bodyPr/>
        <a:lstStyle/>
        <a:p>
          <a:endParaRPr lang="en-US"/>
        </a:p>
      </dgm:t>
    </dgm:pt>
    <dgm:pt modelId="{EBEBC428-F79B-47EF-8DC8-4E62E9C07063}" type="pres">
      <dgm:prSet presAssocID="{92976B1A-8B1B-49FA-880F-0620D86E71FF}" presName="arrow" presStyleLbl="node1" presStyleIdx="2" presStyleCnt="3" custScaleY="153514"/>
      <dgm:spPr/>
      <dgm:t>
        <a:bodyPr/>
        <a:lstStyle/>
        <a:p>
          <a:endParaRPr lang="en-US"/>
        </a:p>
      </dgm:t>
    </dgm:pt>
    <dgm:pt modelId="{968DA50A-66D1-46B0-AC59-DDB7F003C671}" type="pres">
      <dgm:prSet presAssocID="{92976B1A-8B1B-49FA-880F-0620D86E71FF}" presName="descendantArrow" presStyleCnt="0"/>
      <dgm:spPr/>
    </dgm:pt>
    <dgm:pt modelId="{95F0BE17-ECC0-403D-A918-11BF31AC7A68}" type="pres">
      <dgm:prSet presAssocID="{C4A5FAC2-5EAE-4F29-ABB6-9686B9FA814B}" presName="childTextArrow" presStyleLbl="fgAccFollowNode1" presStyleIdx="1" presStyleCnt="2">
        <dgm:presLayoutVars>
          <dgm:bulletEnabled val="1"/>
        </dgm:presLayoutVars>
      </dgm:prSet>
      <dgm:spPr/>
      <dgm:t>
        <a:bodyPr/>
        <a:lstStyle/>
        <a:p>
          <a:endParaRPr lang="en-US"/>
        </a:p>
      </dgm:t>
    </dgm:pt>
  </dgm:ptLst>
  <dgm:cxnLst>
    <dgm:cxn modelId="{2414D681-0100-4AA5-AE62-C28B18522CEB}" type="presOf" srcId="{C4A5FAC2-5EAE-4F29-ABB6-9686B9FA814B}" destId="{95F0BE17-ECC0-403D-A918-11BF31AC7A68}" srcOrd="0" destOrd="0" presId="urn:microsoft.com/office/officeart/2005/8/layout/process4"/>
    <dgm:cxn modelId="{1A47C8AC-B225-4D72-9EB7-5CCF55C2AEA0}" srcId="{54A078BC-1193-469E-AC0A-33CD152B50AA}" destId="{92976B1A-8B1B-49FA-880F-0620D86E71FF}" srcOrd="0" destOrd="0" parTransId="{0F1B0D52-4945-45FC-9963-5448C0DC9F30}" sibTransId="{201CEBAF-FBDC-4712-994F-70F9976B2FBC}"/>
    <dgm:cxn modelId="{9C75D3EA-07AD-4C9E-A5F1-6E8215C53049}" srcId="{28B1813E-A86B-4674-804E-E85586776F2D}" destId="{35B1A4B5-B41B-49E0-9850-0E049A5605BB}" srcOrd="0" destOrd="0" parTransId="{BAFCB818-00E7-4EDF-A66C-BE63E62F56DF}" sibTransId="{61F02941-4E08-4DEF-B2CD-5EB47E91E36F}"/>
    <dgm:cxn modelId="{77B47590-AC31-4617-BE92-CDE1B2A3C86A}" type="presOf" srcId="{92976B1A-8B1B-49FA-880F-0620D86E71FF}" destId="{DE35E5FF-A10E-4B7E-90DF-26537ACF0202}" srcOrd="0" destOrd="0" presId="urn:microsoft.com/office/officeart/2005/8/layout/process4"/>
    <dgm:cxn modelId="{33E7CE86-B93C-4E89-831B-FCFDDBC9C46B}" type="presOf" srcId="{54A078BC-1193-469E-AC0A-33CD152B50AA}" destId="{5F5B40CA-F820-4707-9E30-1BB199329F9A}" srcOrd="0" destOrd="0" presId="urn:microsoft.com/office/officeart/2005/8/layout/process4"/>
    <dgm:cxn modelId="{25428698-E0C2-4A24-8B42-C6A7DD39CE5F}" type="presOf" srcId="{28B1813E-A86B-4674-804E-E85586776F2D}" destId="{14A14558-C195-4F6D-866E-9FF6410762EF}" srcOrd="1" destOrd="0" presId="urn:microsoft.com/office/officeart/2005/8/layout/process4"/>
    <dgm:cxn modelId="{56C5A04B-EED6-41E3-BC27-4FE7EE9DD918}" type="presOf" srcId="{28B1813E-A86B-4674-804E-E85586776F2D}" destId="{AFE44719-5B35-4BE7-9C90-D9F72D2A3794}" srcOrd="0" destOrd="0" presId="urn:microsoft.com/office/officeart/2005/8/layout/process4"/>
    <dgm:cxn modelId="{D79B3A7E-F2E5-43BD-8FA8-CF1F4BA8E418}" type="presOf" srcId="{35B1A4B5-B41B-49E0-9850-0E049A5605BB}" destId="{0E29DDB2-7097-4251-B089-2D05013DE61D}" srcOrd="0" destOrd="0" presId="urn:microsoft.com/office/officeart/2005/8/layout/process4"/>
    <dgm:cxn modelId="{2611CBC8-7A76-4884-B6CC-22A4AEC696A5}" type="presOf" srcId="{8C8DE752-77D1-44AE-BE80-CEFFAE1A4E06}" destId="{D9AF58CF-6FBB-4B85-B265-C6C5EAC056F3}" srcOrd="0" destOrd="0" presId="urn:microsoft.com/office/officeart/2005/8/layout/process4"/>
    <dgm:cxn modelId="{A66D53E6-9DD1-4771-8714-59EC6EC751F0}" srcId="{92976B1A-8B1B-49FA-880F-0620D86E71FF}" destId="{C4A5FAC2-5EAE-4F29-ABB6-9686B9FA814B}" srcOrd="0" destOrd="0" parTransId="{193CCB59-7159-4624-BC26-330C6E881F9D}" sibTransId="{DF590976-4393-4651-849E-2D4CB9FD22DF}"/>
    <dgm:cxn modelId="{B5306D85-6F76-4452-9529-D694A7D71C0E}" srcId="{54A078BC-1193-469E-AC0A-33CD152B50AA}" destId="{28B1813E-A86B-4674-804E-E85586776F2D}" srcOrd="1" destOrd="0" parTransId="{83F4BACF-87CF-4F49-B749-13C2A5CACA15}" sibTransId="{F79BBDA9-51A6-40D2-9B33-D712E6137FCB}"/>
    <dgm:cxn modelId="{D976B775-D96E-497C-8D1B-055438EBFC9D}" type="presOf" srcId="{92976B1A-8B1B-49FA-880F-0620D86E71FF}" destId="{EBEBC428-F79B-47EF-8DC8-4E62E9C07063}" srcOrd="1" destOrd="0" presId="urn:microsoft.com/office/officeart/2005/8/layout/process4"/>
    <dgm:cxn modelId="{94C2BADB-ED7C-4D05-BF9F-FFA7DF1E5477}" srcId="{54A078BC-1193-469E-AC0A-33CD152B50AA}" destId="{8C8DE752-77D1-44AE-BE80-CEFFAE1A4E06}" srcOrd="2" destOrd="0" parTransId="{2CBA8D39-010B-4C7B-BBE8-BC4D6A6DB489}" sibTransId="{8E7C8947-6D99-46BA-84E2-0C323936EA88}"/>
    <dgm:cxn modelId="{D05E1C78-68AF-4C39-9E31-D9D2C9C14D57}" type="presParOf" srcId="{5F5B40CA-F820-4707-9E30-1BB199329F9A}" destId="{AA4F2B0B-52E5-418D-8CA0-9F231A48B113}" srcOrd="0" destOrd="0" presId="urn:microsoft.com/office/officeart/2005/8/layout/process4"/>
    <dgm:cxn modelId="{E719A3AE-FBA4-4939-AD8C-0B672FAF4361}" type="presParOf" srcId="{AA4F2B0B-52E5-418D-8CA0-9F231A48B113}" destId="{D9AF58CF-6FBB-4B85-B265-C6C5EAC056F3}" srcOrd="0" destOrd="0" presId="urn:microsoft.com/office/officeart/2005/8/layout/process4"/>
    <dgm:cxn modelId="{0F31B350-AF26-46D8-B7DB-CF6E2BBC98C6}" type="presParOf" srcId="{5F5B40CA-F820-4707-9E30-1BB199329F9A}" destId="{6A817F70-BC23-44A9-9215-D504FA1D3DD5}" srcOrd="1" destOrd="0" presId="urn:microsoft.com/office/officeart/2005/8/layout/process4"/>
    <dgm:cxn modelId="{FDE7D8FC-C6C4-4B00-86B3-FA9DCCA36ECA}" type="presParOf" srcId="{5F5B40CA-F820-4707-9E30-1BB199329F9A}" destId="{93804EB5-910C-4ED1-BF9F-F69BAB8934A0}" srcOrd="2" destOrd="0" presId="urn:microsoft.com/office/officeart/2005/8/layout/process4"/>
    <dgm:cxn modelId="{39790513-DE0A-451D-83A6-E0A53232743E}" type="presParOf" srcId="{93804EB5-910C-4ED1-BF9F-F69BAB8934A0}" destId="{AFE44719-5B35-4BE7-9C90-D9F72D2A3794}" srcOrd="0" destOrd="0" presId="urn:microsoft.com/office/officeart/2005/8/layout/process4"/>
    <dgm:cxn modelId="{85D2FC16-2CA2-46B0-8AE3-2FBD189F2843}" type="presParOf" srcId="{93804EB5-910C-4ED1-BF9F-F69BAB8934A0}" destId="{14A14558-C195-4F6D-866E-9FF6410762EF}" srcOrd="1" destOrd="0" presId="urn:microsoft.com/office/officeart/2005/8/layout/process4"/>
    <dgm:cxn modelId="{B8BF0D0C-710C-4A58-A89F-C584A108397B}" type="presParOf" srcId="{93804EB5-910C-4ED1-BF9F-F69BAB8934A0}" destId="{C9A45B1C-68F9-4BDE-9874-81C27B5DFF75}" srcOrd="2" destOrd="0" presId="urn:microsoft.com/office/officeart/2005/8/layout/process4"/>
    <dgm:cxn modelId="{D8D9FD24-7635-44B3-9C0A-A644E77560C8}" type="presParOf" srcId="{C9A45B1C-68F9-4BDE-9874-81C27B5DFF75}" destId="{0E29DDB2-7097-4251-B089-2D05013DE61D}" srcOrd="0" destOrd="0" presId="urn:microsoft.com/office/officeart/2005/8/layout/process4"/>
    <dgm:cxn modelId="{EC863742-45DB-4309-8AA1-0C734C225BFF}" type="presParOf" srcId="{5F5B40CA-F820-4707-9E30-1BB199329F9A}" destId="{E3074C83-095D-439E-8E5F-EE63592400B6}" srcOrd="3" destOrd="0" presId="urn:microsoft.com/office/officeart/2005/8/layout/process4"/>
    <dgm:cxn modelId="{AF349218-165A-4D37-B836-70A2EC896431}" type="presParOf" srcId="{5F5B40CA-F820-4707-9E30-1BB199329F9A}" destId="{3FFDC266-74F9-4CB0-90D7-BC5021B7139B}" srcOrd="4" destOrd="0" presId="urn:microsoft.com/office/officeart/2005/8/layout/process4"/>
    <dgm:cxn modelId="{058EC3CB-F9B2-4070-9DC2-ACE862887F0C}" type="presParOf" srcId="{3FFDC266-74F9-4CB0-90D7-BC5021B7139B}" destId="{DE35E5FF-A10E-4B7E-90DF-26537ACF0202}" srcOrd="0" destOrd="0" presId="urn:microsoft.com/office/officeart/2005/8/layout/process4"/>
    <dgm:cxn modelId="{B70083A5-49AC-48FD-B8A6-A32BC9F880E6}" type="presParOf" srcId="{3FFDC266-74F9-4CB0-90D7-BC5021B7139B}" destId="{EBEBC428-F79B-47EF-8DC8-4E62E9C07063}" srcOrd="1" destOrd="0" presId="urn:microsoft.com/office/officeart/2005/8/layout/process4"/>
    <dgm:cxn modelId="{6B6CFDCD-35B7-4B4F-BACC-43885E3256B1}" type="presParOf" srcId="{3FFDC266-74F9-4CB0-90D7-BC5021B7139B}" destId="{968DA50A-66D1-46B0-AC59-DDB7F003C671}" srcOrd="2" destOrd="0" presId="urn:microsoft.com/office/officeart/2005/8/layout/process4"/>
    <dgm:cxn modelId="{DB15114E-FAC5-4E70-8A5A-2326CB263061}" type="presParOf" srcId="{968DA50A-66D1-46B0-AC59-DDB7F003C671}" destId="{95F0BE17-ECC0-403D-A918-11BF31AC7A68}"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1" y="1"/>
            <a:ext cx="2952065" cy="496485"/>
          </a:xfrm>
          <a:prstGeom prst="rect">
            <a:avLst/>
          </a:prstGeom>
          <a:noFill/>
          <a:ln w="9525">
            <a:noFill/>
            <a:miter lim="800000"/>
            <a:headEnd/>
            <a:tailEnd/>
          </a:ln>
        </p:spPr>
        <p:txBody>
          <a:bodyPr vert="horz" wrap="square" lIns="92423" tIns="46211" rIns="92423" bIns="46211" numCol="1" anchor="t" anchorCtr="0" compatLnSpc="1">
            <a:prstTxWarp prst="textNoShape">
              <a:avLst/>
            </a:prstTxWarp>
          </a:bodyPr>
          <a:lstStyle>
            <a:lvl1pPr eaLnBrk="0" hangingPunct="0">
              <a:spcBef>
                <a:spcPct val="0"/>
              </a:spcBef>
              <a:defRPr sz="1200">
                <a:solidFill>
                  <a:schemeClr val="tx2"/>
                </a:solidFill>
                <a:latin typeface="Arial" charset="0"/>
                <a:ea typeface="ＭＳ Ｐゴシック" pitchFamily="1" charset="-128"/>
                <a:cs typeface="+mn-cs"/>
              </a:defRPr>
            </a:lvl1pPr>
          </a:lstStyle>
          <a:p>
            <a:pPr>
              <a:defRPr/>
            </a:pPr>
            <a:endParaRPr lang="de-DE"/>
          </a:p>
        </p:txBody>
      </p:sp>
      <p:sp>
        <p:nvSpPr>
          <p:cNvPr id="7171" name="Rectangle 3"/>
          <p:cNvSpPr>
            <a:spLocks noGrp="1" noChangeArrowheads="1"/>
          </p:cNvSpPr>
          <p:nvPr>
            <p:ph type="dt" sz="quarter" idx="1"/>
          </p:nvPr>
        </p:nvSpPr>
        <p:spPr bwMode="auto">
          <a:xfrm>
            <a:off x="3859898" y="1"/>
            <a:ext cx="2952065" cy="496485"/>
          </a:xfrm>
          <a:prstGeom prst="rect">
            <a:avLst/>
          </a:prstGeom>
          <a:noFill/>
          <a:ln w="9525">
            <a:noFill/>
            <a:miter lim="800000"/>
            <a:headEnd/>
            <a:tailEnd/>
          </a:ln>
        </p:spPr>
        <p:txBody>
          <a:bodyPr vert="horz" wrap="square" lIns="92423" tIns="46211" rIns="92423" bIns="46211" numCol="1" anchor="t" anchorCtr="0" compatLnSpc="1">
            <a:prstTxWarp prst="textNoShape">
              <a:avLst/>
            </a:prstTxWarp>
          </a:bodyPr>
          <a:lstStyle>
            <a:lvl1pPr algn="r" eaLnBrk="0" hangingPunct="0">
              <a:spcBef>
                <a:spcPct val="0"/>
              </a:spcBef>
              <a:defRPr sz="1200">
                <a:solidFill>
                  <a:schemeClr val="tx2"/>
                </a:solidFill>
                <a:latin typeface="Arial" charset="0"/>
                <a:ea typeface="ＭＳ Ｐゴシック" pitchFamily="1" charset="-128"/>
                <a:cs typeface="+mn-cs"/>
              </a:defRPr>
            </a:lvl1pPr>
          </a:lstStyle>
          <a:p>
            <a:pPr>
              <a:defRPr/>
            </a:pPr>
            <a:endParaRPr lang="de-DE"/>
          </a:p>
        </p:txBody>
      </p:sp>
      <p:sp>
        <p:nvSpPr>
          <p:cNvPr id="7172" name="Rectangle 4"/>
          <p:cNvSpPr>
            <a:spLocks noGrp="1" noChangeArrowheads="1"/>
          </p:cNvSpPr>
          <p:nvPr>
            <p:ph type="ftr" sz="quarter" idx="2"/>
          </p:nvPr>
        </p:nvSpPr>
        <p:spPr bwMode="auto">
          <a:xfrm>
            <a:off x="1" y="9446028"/>
            <a:ext cx="2952065" cy="496485"/>
          </a:xfrm>
          <a:prstGeom prst="rect">
            <a:avLst/>
          </a:prstGeom>
          <a:noFill/>
          <a:ln w="9525">
            <a:noFill/>
            <a:miter lim="800000"/>
            <a:headEnd/>
            <a:tailEnd/>
          </a:ln>
        </p:spPr>
        <p:txBody>
          <a:bodyPr vert="horz" wrap="square" lIns="92423" tIns="46211" rIns="92423" bIns="46211" numCol="1" anchor="b" anchorCtr="0" compatLnSpc="1">
            <a:prstTxWarp prst="textNoShape">
              <a:avLst/>
            </a:prstTxWarp>
          </a:bodyPr>
          <a:lstStyle>
            <a:lvl1pPr eaLnBrk="0" hangingPunct="0">
              <a:spcBef>
                <a:spcPct val="0"/>
              </a:spcBef>
              <a:defRPr sz="1200">
                <a:solidFill>
                  <a:schemeClr val="tx2"/>
                </a:solidFill>
                <a:latin typeface="Arial" charset="0"/>
                <a:ea typeface="ＭＳ Ｐゴシック" pitchFamily="1" charset="-128"/>
                <a:cs typeface="+mn-cs"/>
              </a:defRPr>
            </a:lvl1pPr>
          </a:lstStyle>
          <a:p>
            <a:pPr>
              <a:defRPr/>
            </a:pPr>
            <a:endParaRPr lang="de-DE"/>
          </a:p>
        </p:txBody>
      </p:sp>
      <p:sp>
        <p:nvSpPr>
          <p:cNvPr id="7173" name="Rectangle 5"/>
          <p:cNvSpPr>
            <a:spLocks noGrp="1" noChangeArrowheads="1"/>
          </p:cNvSpPr>
          <p:nvPr>
            <p:ph type="sldNum" sz="quarter" idx="3"/>
          </p:nvPr>
        </p:nvSpPr>
        <p:spPr bwMode="auto">
          <a:xfrm>
            <a:off x="3859898" y="9446028"/>
            <a:ext cx="2952065" cy="496485"/>
          </a:xfrm>
          <a:prstGeom prst="rect">
            <a:avLst/>
          </a:prstGeom>
          <a:noFill/>
          <a:ln w="9525">
            <a:noFill/>
            <a:miter lim="800000"/>
            <a:headEnd/>
            <a:tailEnd/>
          </a:ln>
        </p:spPr>
        <p:txBody>
          <a:bodyPr vert="horz" wrap="square" lIns="92423" tIns="46211" rIns="92423" bIns="46211" numCol="1" anchor="b" anchorCtr="0" compatLnSpc="1">
            <a:prstTxWarp prst="textNoShape">
              <a:avLst/>
            </a:prstTxWarp>
          </a:bodyPr>
          <a:lstStyle>
            <a:lvl1pPr algn="r">
              <a:defRPr sz="1200">
                <a:solidFill>
                  <a:schemeClr val="tx2"/>
                </a:solidFill>
                <a:latin typeface="Arial" pitchFamily="34" charset="0"/>
                <a:cs typeface="Arial" pitchFamily="34" charset="0"/>
              </a:defRPr>
            </a:lvl1pPr>
          </a:lstStyle>
          <a:p>
            <a:pPr>
              <a:defRPr/>
            </a:pPr>
            <a:fld id="{318CD063-95FC-4542-A326-817C3F2D4CA0}" type="slidenum">
              <a:rPr lang="de-CH" altLang="en-US"/>
              <a:pPr>
                <a:defRPr/>
              </a:pPr>
              <a:t>‹#›</a:t>
            </a:fld>
            <a:endParaRPr lang="de-CH" altLang="en-US"/>
          </a:p>
        </p:txBody>
      </p:sp>
    </p:spTree>
    <p:extLst>
      <p:ext uri="{BB962C8B-B14F-4D97-AF65-F5344CB8AC3E}">
        <p14:creationId xmlns:p14="http://schemas.microsoft.com/office/powerpoint/2010/main" val="2231435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1"/>
            <a:ext cx="2952065" cy="496485"/>
          </a:xfrm>
          <a:prstGeom prst="rect">
            <a:avLst/>
          </a:prstGeom>
          <a:noFill/>
          <a:ln w="9525">
            <a:noFill/>
            <a:miter lim="800000"/>
            <a:headEnd/>
            <a:tailEnd/>
          </a:ln>
        </p:spPr>
        <p:txBody>
          <a:bodyPr vert="horz" wrap="square" lIns="92423" tIns="46211" rIns="92423" bIns="46211" numCol="1" anchor="t" anchorCtr="0" compatLnSpc="1">
            <a:prstTxWarp prst="textNoShape">
              <a:avLst/>
            </a:prstTxWarp>
          </a:bodyPr>
          <a:lstStyle>
            <a:lvl1pPr eaLnBrk="0" hangingPunct="0">
              <a:spcBef>
                <a:spcPct val="0"/>
              </a:spcBef>
              <a:defRPr sz="1200">
                <a:solidFill>
                  <a:schemeClr val="tx1"/>
                </a:solidFill>
                <a:latin typeface="Arial" charset="0"/>
                <a:ea typeface="ＭＳ Ｐゴシック" pitchFamily="1" charset="-128"/>
                <a:cs typeface="+mn-cs"/>
              </a:defRPr>
            </a:lvl1pPr>
          </a:lstStyle>
          <a:p>
            <a:pPr>
              <a:defRPr/>
            </a:pPr>
            <a:endParaRPr lang="de-DE"/>
          </a:p>
        </p:txBody>
      </p:sp>
      <p:sp>
        <p:nvSpPr>
          <p:cNvPr id="4099" name="Rectangle 3"/>
          <p:cNvSpPr>
            <a:spLocks noGrp="1" noChangeArrowheads="1"/>
          </p:cNvSpPr>
          <p:nvPr>
            <p:ph type="dt" idx="1"/>
          </p:nvPr>
        </p:nvSpPr>
        <p:spPr bwMode="auto">
          <a:xfrm>
            <a:off x="3859898" y="1"/>
            <a:ext cx="2952065" cy="496485"/>
          </a:xfrm>
          <a:prstGeom prst="rect">
            <a:avLst/>
          </a:prstGeom>
          <a:noFill/>
          <a:ln w="9525">
            <a:noFill/>
            <a:miter lim="800000"/>
            <a:headEnd/>
            <a:tailEnd/>
          </a:ln>
        </p:spPr>
        <p:txBody>
          <a:bodyPr vert="horz" wrap="square" lIns="92423" tIns="46211" rIns="92423" bIns="46211" numCol="1" anchor="t" anchorCtr="0" compatLnSpc="1">
            <a:prstTxWarp prst="textNoShape">
              <a:avLst/>
            </a:prstTxWarp>
          </a:bodyPr>
          <a:lstStyle>
            <a:lvl1pPr algn="r" eaLnBrk="0" hangingPunct="0">
              <a:spcBef>
                <a:spcPct val="0"/>
              </a:spcBef>
              <a:defRPr sz="1200">
                <a:solidFill>
                  <a:schemeClr val="tx1"/>
                </a:solidFill>
                <a:latin typeface="Arial" charset="0"/>
                <a:ea typeface="ＭＳ Ｐゴシック" pitchFamily="1" charset="-128"/>
                <a:cs typeface="+mn-cs"/>
              </a:defRPr>
            </a:lvl1pPr>
          </a:lstStyle>
          <a:p>
            <a:pPr>
              <a:defRPr/>
            </a:pPr>
            <a:endParaRPr lang="de-DE"/>
          </a:p>
        </p:txBody>
      </p:sp>
      <p:sp>
        <p:nvSpPr>
          <p:cNvPr id="18436" name="Rectangle 4"/>
          <p:cNvSpPr>
            <a:spLocks noGrp="1" noRot="1" noChangeAspect="1" noChangeArrowheads="1" noTextEdit="1"/>
          </p:cNvSpPr>
          <p:nvPr>
            <p:ph type="sldImg" idx="2"/>
          </p:nvPr>
        </p:nvSpPr>
        <p:spPr bwMode="auto">
          <a:xfrm>
            <a:off x="919163" y="746125"/>
            <a:ext cx="4973637" cy="37290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07833" y="4723015"/>
            <a:ext cx="4996298" cy="4473169"/>
          </a:xfrm>
          <a:prstGeom prst="rect">
            <a:avLst/>
          </a:prstGeom>
          <a:noFill/>
          <a:ln w="9525">
            <a:noFill/>
            <a:miter lim="800000"/>
            <a:headEnd/>
            <a:tailEnd/>
          </a:ln>
        </p:spPr>
        <p:txBody>
          <a:bodyPr vert="horz" wrap="square" lIns="92423" tIns="46211" rIns="92423" bIns="46211" numCol="1" anchor="t" anchorCtr="0" compatLnSpc="1">
            <a:prstTxWarp prst="textNoShape">
              <a:avLst/>
            </a:prstTxWarp>
          </a:bodyPr>
          <a:lstStyle/>
          <a:p>
            <a:pPr lvl="0"/>
            <a:r>
              <a:rPr lang="de-CH" noProof="0" smtClean="0"/>
              <a:t>Mastertextformat bearbeiten</a:t>
            </a:r>
          </a:p>
          <a:p>
            <a:pPr lvl="1"/>
            <a:r>
              <a:rPr lang="de-CH" noProof="0" smtClean="0"/>
              <a:t>Zweite Ebene</a:t>
            </a:r>
          </a:p>
          <a:p>
            <a:pPr lvl="2"/>
            <a:r>
              <a:rPr lang="de-CH" noProof="0" smtClean="0"/>
              <a:t>Dritte Ebene</a:t>
            </a:r>
          </a:p>
          <a:p>
            <a:pPr lvl="3"/>
            <a:r>
              <a:rPr lang="de-CH" noProof="0" smtClean="0"/>
              <a:t>Vierte Ebene</a:t>
            </a:r>
          </a:p>
          <a:p>
            <a:pPr lvl="4"/>
            <a:r>
              <a:rPr lang="de-CH" noProof="0" smtClean="0"/>
              <a:t>Fünfte Ebene</a:t>
            </a:r>
          </a:p>
        </p:txBody>
      </p:sp>
      <p:sp>
        <p:nvSpPr>
          <p:cNvPr id="4102" name="Rectangle 6"/>
          <p:cNvSpPr>
            <a:spLocks noGrp="1" noChangeArrowheads="1"/>
          </p:cNvSpPr>
          <p:nvPr>
            <p:ph type="ftr" sz="quarter" idx="4"/>
          </p:nvPr>
        </p:nvSpPr>
        <p:spPr bwMode="auto">
          <a:xfrm>
            <a:off x="1" y="9446028"/>
            <a:ext cx="2952065" cy="496485"/>
          </a:xfrm>
          <a:prstGeom prst="rect">
            <a:avLst/>
          </a:prstGeom>
          <a:noFill/>
          <a:ln w="9525">
            <a:noFill/>
            <a:miter lim="800000"/>
            <a:headEnd/>
            <a:tailEnd/>
          </a:ln>
        </p:spPr>
        <p:txBody>
          <a:bodyPr vert="horz" wrap="square" lIns="92423" tIns="46211" rIns="92423" bIns="46211" numCol="1" anchor="b" anchorCtr="0" compatLnSpc="1">
            <a:prstTxWarp prst="textNoShape">
              <a:avLst/>
            </a:prstTxWarp>
          </a:bodyPr>
          <a:lstStyle>
            <a:lvl1pPr eaLnBrk="0" hangingPunct="0">
              <a:spcBef>
                <a:spcPct val="0"/>
              </a:spcBef>
              <a:defRPr sz="1200">
                <a:solidFill>
                  <a:schemeClr val="tx1"/>
                </a:solidFill>
                <a:latin typeface="Arial" charset="0"/>
                <a:ea typeface="ＭＳ Ｐゴシック" pitchFamily="1" charset="-128"/>
                <a:cs typeface="+mn-cs"/>
              </a:defRPr>
            </a:lvl1pPr>
          </a:lstStyle>
          <a:p>
            <a:pPr>
              <a:defRPr/>
            </a:pPr>
            <a:endParaRPr lang="de-DE"/>
          </a:p>
        </p:txBody>
      </p:sp>
      <p:sp>
        <p:nvSpPr>
          <p:cNvPr id="4103" name="Rectangle 7"/>
          <p:cNvSpPr>
            <a:spLocks noGrp="1" noChangeArrowheads="1"/>
          </p:cNvSpPr>
          <p:nvPr>
            <p:ph type="sldNum" sz="quarter" idx="5"/>
          </p:nvPr>
        </p:nvSpPr>
        <p:spPr bwMode="auto">
          <a:xfrm>
            <a:off x="3859898" y="9446028"/>
            <a:ext cx="2952065" cy="496485"/>
          </a:xfrm>
          <a:prstGeom prst="rect">
            <a:avLst/>
          </a:prstGeom>
          <a:noFill/>
          <a:ln w="9525">
            <a:noFill/>
            <a:miter lim="800000"/>
            <a:headEnd/>
            <a:tailEnd/>
          </a:ln>
        </p:spPr>
        <p:txBody>
          <a:bodyPr vert="horz" wrap="square" lIns="92423" tIns="46211" rIns="92423" bIns="46211" numCol="1" anchor="b" anchorCtr="0" compatLnSpc="1">
            <a:prstTxWarp prst="textNoShape">
              <a:avLst/>
            </a:prstTxWarp>
          </a:bodyPr>
          <a:lstStyle>
            <a:lvl1pPr algn="r">
              <a:defRPr sz="1200">
                <a:latin typeface="Arial" pitchFamily="34" charset="0"/>
                <a:cs typeface="Arial" pitchFamily="34" charset="0"/>
              </a:defRPr>
            </a:lvl1pPr>
          </a:lstStyle>
          <a:p>
            <a:pPr>
              <a:defRPr/>
            </a:pPr>
            <a:fld id="{37EAB7CA-C70B-4D12-B2B1-ABA2005C5B4D}" type="slidenum">
              <a:rPr lang="de-CH" altLang="en-US"/>
              <a:pPr>
                <a:defRPr/>
              </a:pPr>
              <a:t>‹#›</a:t>
            </a:fld>
            <a:endParaRPr lang="de-CH" altLang="en-US"/>
          </a:p>
        </p:txBody>
      </p:sp>
    </p:spTree>
    <p:extLst>
      <p:ext uri="{BB962C8B-B14F-4D97-AF65-F5344CB8AC3E}">
        <p14:creationId xmlns:p14="http://schemas.microsoft.com/office/powerpoint/2010/main" val="24800236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7EAB7CA-C70B-4D12-B2B1-ABA2005C5B4D}" type="slidenum">
              <a:rPr lang="de-CH" altLang="en-US" smtClean="0"/>
              <a:pPr>
                <a:defRPr/>
              </a:pPr>
              <a:t>27</a:t>
            </a:fld>
            <a:endParaRPr lang="de-CH" altLang="en-US"/>
          </a:p>
        </p:txBody>
      </p:sp>
    </p:spTree>
    <p:extLst>
      <p:ext uri="{BB962C8B-B14F-4D97-AF65-F5344CB8AC3E}">
        <p14:creationId xmlns:p14="http://schemas.microsoft.com/office/powerpoint/2010/main" val="14120439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pic>
        <p:nvPicPr>
          <p:cNvPr id="5" name="Grafik 4" descr="HEL_SI_Logo_normal_CMYK_u.jpg"/>
          <p:cNvPicPr>
            <a:picLocks noChangeAspect="1"/>
          </p:cNvPicPr>
          <p:nvPr userDrawn="1"/>
        </p:nvPicPr>
        <p:blipFill>
          <a:blip r:embed="rId2">
            <a:extLst>
              <a:ext uri="{28A0092B-C50C-407E-A947-70E740481C1C}">
                <a14:useLocalDpi xmlns:a14="http://schemas.microsoft.com/office/drawing/2010/main" val="0"/>
              </a:ext>
            </a:extLst>
          </a:blip>
          <a:srcRect l="1199"/>
          <a:stretch>
            <a:fillRect/>
          </a:stretch>
        </p:blipFill>
        <p:spPr bwMode="auto">
          <a:xfrm>
            <a:off x="0" y="188913"/>
            <a:ext cx="3008313"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elle 5"/>
          <p:cNvGraphicFramePr>
            <a:graphicFrameLocks noGrp="1"/>
          </p:cNvGraphicFramePr>
          <p:nvPr/>
        </p:nvGraphicFramePr>
        <p:xfrm>
          <a:off x="323850" y="1670050"/>
          <a:ext cx="8531225" cy="679450"/>
        </p:xfrm>
        <a:graphic>
          <a:graphicData uri="http://schemas.openxmlformats.org/drawingml/2006/table">
            <a:tbl>
              <a:tblPr/>
              <a:tblGrid>
                <a:gridCol w="8531225"/>
              </a:tblGrid>
              <a:tr h="679450">
                <a:tc>
                  <a:txBody>
                    <a:bodyPr/>
                    <a:lstStyle/>
                    <a:p>
                      <a:endParaRPr lang="de-CH" sz="1800" dirty="0"/>
                    </a:p>
                  </a:txBody>
                  <a:tcPr marT="45768" marB="45768">
                    <a:lnL w="12700" cmpd="sng">
                      <a:noFill/>
                      <a:prstDash val="dot"/>
                    </a:lnL>
                    <a:lnR w="12700" cmpd="sng">
                      <a:noFill/>
                      <a:prstDash val="dot"/>
                    </a:lnR>
                    <a:lnT w="12700" cmpd="sng">
                      <a:solidFill>
                        <a:schemeClr val="tx1"/>
                      </a:solidFill>
                      <a:prstDash val="dot"/>
                    </a:lnT>
                    <a:lnB w="12700" cmpd="sng">
                      <a:solidFill>
                        <a:schemeClr val="tx1"/>
                      </a:solidFill>
                      <a:prstDash val="dot"/>
                    </a:lnB>
                  </a:tcPr>
                </a:tc>
              </a:tr>
            </a:tbl>
          </a:graphicData>
        </a:graphic>
      </p:graphicFrame>
      <p:sp>
        <p:nvSpPr>
          <p:cNvPr id="1029" name="Rectangle 86"/>
          <p:cNvSpPr>
            <a:spLocks noGrp="1" noChangeArrowheads="1"/>
          </p:cNvSpPr>
          <p:nvPr>
            <p:ph type="ctrTitle"/>
          </p:nvPr>
        </p:nvSpPr>
        <p:spPr>
          <a:xfrm>
            <a:off x="323528" y="1663080"/>
            <a:ext cx="8515672" cy="685800"/>
          </a:xfrm>
          <a:noFill/>
          <a:ln w="12700">
            <a:prstDash val="sysDot"/>
          </a:ln>
        </p:spPr>
        <p:txBody>
          <a:bodyPr lIns="666000" rIns="0"/>
          <a:lstStyle>
            <a:lvl1pPr algn="r">
              <a:defRPr>
                <a:solidFill>
                  <a:srgbClr val="373737"/>
                </a:solidFill>
              </a:defRPr>
            </a:lvl1pPr>
          </a:lstStyle>
          <a:p>
            <a:r>
              <a:rPr lang="de-DE" smtClean="0"/>
              <a:t>Titelmasterformat durch Klicken bearbeiten</a:t>
            </a:r>
            <a:endParaRPr lang="de-DE" dirty="0"/>
          </a:p>
        </p:txBody>
      </p:sp>
      <p:sp>
        <p:nvSpPr>
          <p:cNvPr id="1030" name="Rectangle 91"/>
          <p:cNvSpPr>
            <a:spLocks noGrp="1" noChangeArrowheads="1"/>
          </p:cNvSpPr>
          <p:nvPr>
            <p:ph type="subTitle" idx="1"/>
          </p:nvPr>
        </p:nvSpPr>
        <p:spPr>
          <a:xfrm>
            <a:off x="5981700" y="2514600"/>
            <a:ext cx="2857500" cy="4038600"/>
          </a:xfrm>
          <a:solidFill>
            <a:schemeClr val="accent2"/>
          </a:solidFill>
        </p:spPr>
        <p:txBody>
          <a:bodyPr anchor="b"/>
          <a:lstStyle>
            <a:lvl1pPr marL="0" marR="0" indent="0" algn="r" defTabSz="914400" rtl="0" eaLnBrk="1" fontAlgn="base" latinLnBrk="0" hangingPunct="1">
              <a:lnSpc>
                <a:spcPct val="100000"/>
              </a:lnSpc>
              <a:spcBef>
                <a:spcPct val="20000"/>
              </a:spcBef>
              <a:spcAft>
                <a:spcPct val="0"/>
              </a:spcAft>
              <a:buClrTx/>
              <a:buSzTx/>
              <a:buFontTx/>
              <a:buNone/>
              <a:tabLst/>
              <a:defRPr sz="1600" baseline="0">
                <a:solidFill>
                  <a:schemeClr val="bg1"/>
                </a:solidFill>
              </a:defRPr>
            </a:lvl1pPr>
          </a:lstStyle>
          <a:p>
            <a:r>
              <a:rPr lang="de-DE" smtClean="0"/>
              <a:t>Formatvorlage des Untertitelmasters durch Klicken bearbeiten</a:t>
            </a:r>
            <a:endParaRPr lang="de-DE" dirty="0" smtClean="0"/>
          </a:p>
        </p:txBody>
      </p:sp>
      <p:sp>
        <p:nvSpPr>
          <p:cNvPr id="13" name="Bildplatzhalter 12"/>
          <p:cNvSpPr>
            <a:spLocks noGrp="1"/>
          </p:cNvSpPr>
          <p:nvPr>
            <p:ph type="pic" sz="quarter" idx="10"/>
          </p:nvPr>
        </p:nvSpPr>
        <p:spPr>
          <a:xfrm>
            <a:off x="323528" y="2564904"/>
            <a:ext cx="5400600" cy="3960242"/>
          </a:xfrm>
        </p:spPr>
        <p:txBody>
          <a:bodyPr/>
          <a:lstStyle>
            <a:lvl1pPr>
              <a:defRPr sz="1600" baseline="0"/>
            </a:lvl1pPr>
          </a:lstStyle>
          <a:p>
            <a:pPr lvl="0"/>
            <a:r>
              <a:rPr lang="de-DE" noProof="0" smtClean="0"/>
              <a:t>Bild durch Klicken auf Symbol hinzufügen</a:t>
            </a:r>
            <a:endParaRPr lang="de-CH" noProof="0" dirty="0"/>
          </a:p>
        </p:txBody>
      </p:sp>
    </p:spTree>
    <p:extLst>
      <p:ext uri="{BB962C8B-B14F-4D97-AF65-F5344CB8AC3E}">
        <p14:creationId xmlns:p14="http://schemas.microsoft.com/office/powerpoint/2010/main" val="2516519326"/>
      </p:ext>
    </p:extLst>
  </p:cSld>
  <p:clrMapOvr>
    <a:masterClrMapping/>
  </p:clrMapOvr>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Letzte Seite">
    <p:spTree>
      <p:nvGrpSpPr>
        <p:cNvPr id="1" name=""/>
        <p:cNvGrpSpPr/>
        <p:nvPr/>
      </p:nvGrpSpPr>
      <p:grpSpPr>
        <a:xfrm>
          <a:off x="0" y="0"/>
          <a:ext cx="0" cy="0"/>
          <a:chOff x="0" y="0"/>
          <a:chExt cx="0" cy="0"/>
        </a:xfrm>
      </p:grpSpPr>
      <p:sp>
        <p:nvSpPr>
          <p:cNvPr id="3" name="Titel 1"/>
          <p:cNvSpPr txBox="1">
            <a:spLocks/>
          </p:cNvSpPr>
          <p:nvPr userDrawn="1"/>
        </p:nvSpPr>
        <p:spPr bwMode="auto">
          <a:xfrm>
            <a:off x="323850" y="1628775"/>
            <a:ext cx="8569325" cy="720725"/>
          </a:xfrm>
          <a:prstGeom prst="rect">
            <a:avLst/>
          </a:prstGeom>
          <a:solidFill>
            <a:srgbClr val="A31D23"/>
          </a:solidFill>
          <a:ln>
            <a:noFill/>
          </a:ln>
          <a:extLst/>
        </p:spPr>
        <p:txBody>
          <a:bodyPr lIns="360000" tIns="46800" rIns="360000" bIns="46800" anchor="ct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algn="r" eaLnBrk="1" hangingPunct="1">
              <a:defRPr/>
            </a:pPr>
            <a:r>
              <a:rPr lang="de-DE" altLang="en-US" sz="3200" smtClean="0">
                <a:solidFill>
                  <a:schemeClr val="bg1"/>
                </a:solidFill>
                <a:latin typeface="Arial Narrow" panose="020B0606020202030204" pitchFamily="34" charset="0"/>
              </a:rPr>
              <a:t>Thank you!</a:t>
            </a:r>
            <a:endParaRPr lang="de-CH" altLang="en-US" sz="3200" smtClean="0">
              <a:solidFill>
                <a:schemeClr val="bg1"/>
              </a:solidFill>
              <a:latin typeface="Arial Narrow" panose="020B0606020202030204" pitchFamily="34" charset="0"/>
            </a:endParaRPr>
          </a:p>
        </p:txBody>
      </p:sp>
      <p:pic>
        <p:nvPicPr>
          <p:cNvPr id="4" name="Grafik 5" descr="HEL_SI_Logo_normal_CMYK_u.jpg"/>
          <p:cNvPicPr>
            <a:picLocks noChangeAspect="1"/>
          </p:cNvPicPr>
          <p:nvPr userDrawn="1"/>
        </p:nvPicPr>
        <p:blipFill>
          <a:blip r:embed="rId2">
            <a:extLst>
              <a:ext uri="{28A0092B-C50C-407E-A947-70E740481C1C}">
                <a14:useLocalDpi xmlns:a14="http://schemas.microsoft.com/office/drawing/2010/main" val="0"/>
              </a:ext>
            </a:extLst>
          </a:blip>
          <a:srcRect l="1199"/>
          <a:stretch>
            <a:fillRect/>
          </a:stretch>
        </p:blipFill>
        <p:spPr bwMode="auto">
          <a:xfrm>
            <a:off x="0" y="188913"/>
            <a:ext cx="3008313"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Bildplatzhalter 12"/>
          <p:cNvSpPr>
            <a:spLocks noGrp="1"/>
          </p:cNvSpPr>
          <p:nvPr>
            <p:ph type="pic" sz="quarter" idx="10"/>
          </p:nvPr>
        </p:nvSpPr>
        <p:spPr>
          <a:xfrm>
            <a:off x="323528" y="2564904"/>
            <a:ext cx="8568952" cy="3960242"/>
          </a:xfrm>
        </p:spPr>
        <p:txBody>
          <a:bodyPr/>
          <a:lstStyle>
            <a:lvl1pPr>
              <a:defRPr/>
            </a:lvl1pPr>
          </a:lstStyle>
          <a:p>
            <a:pPr lvl="0"/>
            <a:r>
              <a:rPr lang="de-DE" noProof="0" smtClean="0"/>
              <a:t>Bild durch Klicken auf Symbol hinzufügen</a:t>
            </a:r>
            <a:endParaRPr lang="de-CH" noProof="0" dirty="0"/>
          </a:p>
        </p:txBody>
      </p:sp>
    </p:spTree>
    <p:extLst>
      <p:ext uri="{BB962C8B-B14F-4D97-AF65-F5344CB8AC3E}">
        <p14:creationId xmlns:p14="http://schemas.microsoft.com/office/powerpoint/2010/main" val="2689899383"/>
      </p:ext>
    </p:extLst>
  </p:cSld>
  <p:clrMapOvr>
    <a:masterClrMapping/>
  </p:clrMapOvr>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Only">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Mastertitelformat bearbeiten</a:t>
            </a:r>
            <a:endParaRPr lang="de-CH"/>
          </a:p>
        </p:txBody>
      </p:sp>
      <p:sp>
        <p:nvSpPr>
          <p:cNvPr id="3" name="Rectangle 87"/>
          <p:cNvSpPr>
            <a:spLocks noGrp="1" noChangeArrowheads="1"/>
          </p:cNvSpPr>
          <p:nvPr>
            <p:ph type="sldNum" sz="quarter" idx="10"/>
          </p:nvPr>
        </p:nvSpPr>
        <p:spPr>
          <a:xfrm>
            <a:off x="7956550" y="6597650"/>
            <a:ext cx="836613" cy="215900"/>
          </a:xfrm>
          <a:prstGeom prst="rect">
            <a:avLst/>
          </a:prstGeom>
        </p:spPr>
        <p:txBody>
          <a:bodyPr vert="horz" wrap="square" lIns="91440" tIns="45720" rIns="91440" bIns="45720" numCol="1" anchor="t" anchorCtr="0" compatLnSpc="1">
            <a:prstTxWarp prst="textNoShape">
              <a:avLst/>
            </a:prstTxWarp>
          </a:bodyPr>
          <a:lstStyle>
            <a:lvl1pPr>
              <a:spcBef>
                <a:spcPct val="20000"/>
              </a:spcBef>
              <a:defRPr>
                <a:latin typeface="Arial" pitchFamily="34" charset="0"/>
                <a:cs typeface="Arial" pitchFamily="34" charset="0"/>
              </a:defRPr>
            </a:lvl1pPr>
          </a:lstStyle>
          <a:p>
            <a:pPr>
              <a:defRPr/>
            </a:pPr>
            <a:fld id="{2CA6672C-438B-4A7E-992F-51AC4D10E76F}" type="slidenum">
              <a:rPr lang="de-CH" altLang="en-US"/>
              <a:pPr>
                <a:defRPr/>
              </a:pPr>
              <a:t>‹#›</a:t>
            </a:fld>
            <a:endParaRPr lang="de-CH" altLang="en-US"/>
          </a:p>
        </p:txBody>
      </p:sp>
      <p:sp>
        <p:nvSpPr>
          <p:cNvPr id="4" name="Rectangle 88"/>
          <p:cNvSpPr>
            <a:spLocks noGrp="1" noChangeArrowheads="1"/>
          </p:cNvSpPr>
          <p:nvPr>
            <p:ph type="ftr" sz="quarter" idx="11"/>
          </p:nvPr>
        </p:nvSpPr>
        <p:spPr>
          <a:xfrm>
            <a:off x="4932363" y="6597650"/>
            <a:ext cx="2895600" cy="207963"/>
          </a:xfrm>
          <a:prstGeom prst="rect">
            <a:avLst/>
          </a:prstGeom>
        </p:spPr>
        <p:txBody>
          <a:bodyPr/>
          <a:lstStyle>
            <a:lvl1pPr eaLnBrk="0" hangingPunct="0">
              <a:spcBef>
                <a:spcPct val="20000"/>
              </a:spcBef>
              <a:defRPr>
                <a:latin typeface="Arial" charset="0"/>
                <a:ea typeface="ＭＳ Ｐゴシック" pitchFamily="-64" charset="-128"/>
                <a:cs typeface="+mn-cs"/>
              </a:defRPr>
            </a:lvl1pPr>
          </a:lstStyle>
          <a:p>
            <a:pPr>
              <a:defRPr/>
            </a:pPr>
            <a:endParaRPr lang="de-DE"/>
          </a:p>
        </p:txBody>
      </p:sp>
      <p:sp>
        <p:nvSpPr>
          <p:cNvPr id="5" name="Rectangle 90"/>
          <p:cNvSpPr>
            <a:spLocks noGrp="1" noChangeArrowheads="1"/>
          </p:cNvSpPr>
          <p:nvPr>
            <p:ph type="dt" sz="half" idx="12"/>
          </p:nvPr>
        </p:nvSpPr>
        <p:spPr>
          <a:xfrm>
            <a:off x="323850" y="6597650"/>
            <a:ext cx="1270000" cy="207963"/>
          </a:xfrm>
          <a:prstGeom prst="rect">
            <a:avLst/>
          </a:prstGeom>
        </p:spPr>
        <p:txBody>
          <a:bodyPr/>
          <a:lstStyle>
            <a:lvl1pPr eaLnBrk="0" hangingPunct="0">
              <a:spcBef>
                <a:spcPct val="20000"/>
              </a:spcBef>
              <a:defRPr>
                <a:latin typeface="Arial" charset="0"/>
                <a:ea typeface="ＭＳ Ｐゴシック" pitchFamily="-64" charset="-128"/>
                <a:cs typeface="+mn-cs"/>
              </a:defRPr>
            </a:lvl1pPr>
          </a:lstStyle>
          <a:p>
            <a:pPr>
              <a:defRPr/>
            </a:pPr>
            <a:fld id="{0FE4A69E-C512-43AE-804E-28184F3C3F90}" type="datetime1">
              <a:rPr lang="en-GB"/>
              <a:pPr>
                <a:defRPr/>
              </a:pPr>
              <a:t>08/05/2015</a:t>
            </a:fld>
            <a:endParaRPr lang="de-CH"/>
          </a:p>
        </p:txBody>
      </p:sp>
    </p:spTree>
    <p:extLst>
      <p:ext uri="{BB962C8B-B14F-4D97-AF65-F5344CB8AC3E}">
        <p14:creationId xmlns:p14="http://schemas.microsoft.com/office/powerpoint/2010/main" val="36270409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0444BAF-0CED-4107-A58F-4BDA5BC2144A}" type="datetimeFigureOut">
              <a:rPr lang="en-US" smtClean="0"/>
              <a:t>5/8/2015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118379-2682-4820-86FA-225CEF43226D}" type="slidenum">
              <a:rPr lang="en-US" smtClean="0"/>
              <a:t>‹#›</a:t>
            </a:fld>
            <a:endParaRPr lang="en-US"/>
          </a:p>
        </p:txBody>
      </p:sp>
    </p:spTree>
    <p:extLst>
      <p:ext uri="{BB962C8B-B14F-4D97-AF65-F5344CB8AC3E}">
        <p14:creationId xmlns:p14="http://schemas.microsoft.com/office/powerpoint/2010/main" val="16886862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2E947D9-174A-4B51-B697-CC48881E7790}" type="datetimeFigureOut">
              <a:rPr lang="en-US" smtClean="0"/>
              <a:t>5/8/2015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34D8E5F-A293-4193-BCBF-2C396572D38C}" type="slidenum">
              <a:rPr lang="en-US" smtClean="0"/>
              <a:t>‹#›</a:t>
            </a:fld>
            <a:endParaRPr lang="en-US"/>
          </a:p>
        </p:txBody>
      </p:sp>
    </p:spTree>
    <p:extLst>
      <p:ext uri="{BB962C8B-B14F-4D97-AF65-F5344CB8AC3E}">
        <p14:creationId xmlns:p14="http://schemas.microsoft.com/office/powerpoint/2010/main" val="2044096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CH" dirty="0"/>
          </a:p>
        </p:txBody>
      </p:sp>
      <p:sp>
        <p:nvSpPr>
          <p:cNvPr id="3" name="Inhaltsplatzhalter 2"/>
          <p:cNvSpPr>
            <a:spLocks noGrp="1"/>
          </p:cNvSpPr>
          <p:nvPr>
            <p:ph idx="1"/>
          </p:nvPr>
        </p:nvSpPr>
        <p:spPr/>
        <p:txBody>
          <a:bodyPr/>
          <a:lstStyle>
            <a:lvl1pPr>
              <a:defRPr>
                <a:solidFill>
                  <a:srgbClr val="373737"/>
                </a:solidFill>
              </a:defRPr>
            </a:lvl1pPr>
            <a:lvl2pPr>
              <a:defRPr>
                <a:solidFill>
                  <a:srgbClr val="373737"/>
                </a:solidFill>
              </a:defRPr>
            </a:lvl2pPr>
            <a:lvl3pPr>
              <a:defRPr>
                <a:solidFill>
                  <a:srgbClr val="373737"/>
                </a:solidFill>
              </a:defRPr>
            </a:lvl3pPr>
            <a:lvl4pPr>
              <a:defRPr>
                <a:solidFill>
                  <a:srgbClr val="373737"/>
                </a:solidFill>
              </a:defRPr>
            </a:lvl4pPr>
            <a:lvl5pPr>
              <a:defRPr>
                <a:solidFill>
                  <a:srgbClr val="373737"/>
                </a:solidFill>
              </a:defRPr>
            </a:lvl5pPr>
          </a:lstStyle>
          <a:p>
            <a:pPr lvl="0"/>
            <a:r>
              <a:rPr lang="de-DE" smtClean="0"/>
              <a:t>Textmasterformate durch Klicken bearbeiten</a:t>
            </a:r>
          </a:p>
        </p:txBody>
      </p:sp>
    </p:spTree>
    <p:extLst>
      <p:ext uri="{BB962C8B-B14F-4D97-AF65-F5344CB8AC3E}">
        <p14:creationId xmlns:p14="http://schemas.microsoft.com/office/powerpoint/2010/main" val="805456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0" y="457200"/>
            <a:ext cx="6588000" cy="641350"/>
          </a:xfrm>
        </p:spPr>
        <p:txBody>
          <a:bodyPr/>
          <a:lstStyle>
            <a:lvl1pPr>
              <a:defRPr/>
            </a:lvl1pPr>
          </a:lstStyle>
          <a:p>
            <a:r>
              <a:rPr lang="de-DE" smtClean="0"/>
              <a:t>Titelmasterformat durch Klicken bearbeiten</a:t>
            </a:r>
            <a:endParaRPr lang="de-CH" dirty="0"/>
          </a:p>
        </p:txBody>
      </p:sp>
      <p:sp>
        <p:nvSpPr>
          <p:cNvPr id="3" name="Textplatzhalter 2"/>
          <p:cNvSpPr>
            <a:spLocks noGrp="1"/>
          </p:cNvSpPr>
          <p:nvPr>
            <p:ph type="body" sz="half" idx="1"/>
          </p:nvPr>
        </p:nvSpPr>
        <p:spPr>
          <a:xfrm>
            <a:off x="381000" y="1268413"/>
            <a:ext cx="4152900" cy="5284787"/>
          </a:xfrm>
        </p:spPr>
        <p:txBody>
          <a:bodyPr/>
          <a:lstStyle>
            <a:lvl1pPr>
              <a:defRPr>
                <a:solidFill>
                  <a:srgbClr val="373737"/>
                </a:solidFill>
              </a:defRPr>
            </a:lvl1pPr>
          </a:lstStyle>
          <a:p>
            <a:pPr lvl="0"/>
            <a:r>
              <a:rPr lang="de-DE" smtClean="0"/>
              <a:t>Textmasterformate durch Klicken bearbeiten</a:t>
            </a:r>
          </a:p>
        </p:txBody>
      </p:sp>
      <p:sp>
        <p:nvSpPr>
          <p:cNvPr id="4" name="Inhaltsplatzhalter 3"/>
          <p:cNvSpPr>
            <a:spLocks noGrp="1"/>
          </p:cNvSpPr>
          <p:nvPr>
            <p:ph sz="half" idx="2"/>
          </p:nvPr>
        </p:nvSpPr>
        <p:spPr>
          <a:xfrm>
            <a:off x="4686300" y="1268413"/>
            <a:ext cx="4152900" cy="5284787"/>
          </a:xfrm>
        </p:spPr>
        <p:txBody>
          <a:bodyPr/>
          <a:lstStyle>
            <a:lvl1pPr>
              <a:defRPr baseline="0"/>
            </a:lvl1pPr>
          </a:lstStyle>
          <a:p>
            <a:pPr lvl="0"/>
            <a:r>
              <a:rPr lang="de-DE" smtClean="0"/>
              <a:t>Textmasterformate durch Klicken bearbeiten</a:t>
            </a:r>
          </a:p>
        </p:txBody>
      </p:sp>
    </p:spTree>
    <p:extLst>
      <p:ext uri="{BB962C8B-B14F-4D97-AF65-F5344CB8AC3E}">
        <p14:creationId xmlns:p14="http://schemas.microsoft.com/office/powerpoint/2010/main" val="1268291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AndTx" preserve="1">
  <p:cSld name="Titel, Inhalt und Text">
    <p:spTree>
      <p:nvGrpSpPr>
        <p:cNvPr id="1" name=""/>
        <p:cNvGrpSpPr/>
        <p:nvPr/>
      </p:nvGrpSpPr>
      <p:grpSpPr>
        <a:xfrm>
          <a:off x="0" y="0"/>
          <a:ext cx="0" cy="0"/>
          <a:chOff x="0" y="0"/>
          <a:chExt cx="0" cy="0"/>
        </a:xfrm>
      </p:grpSpPr>
      <p:sp>
        <p:nvSpPr>
          <p:cNvPr id="2" name="Titel 1"/>
          <p:cNvSpPr>
            <a:spLocks noGrp="1"/>
          </p:cNvSpPr>
          <p:nvPr>
            <p:ph type="title"/>
          </p:nvPr>
        </p:nvSpPr>
        <p:spPr>
          <a:xfrm>
            <a:off x="0" y="457200"/>
            <a:ext cx="6588000" cy="641350"/>
          </a:xfrm>
        </p:spPr>
        <p:txBody>
          <a:bodyPr/>
          <a:lstStyle/>
          <a:p>
            <a:r>
              <a:rPr lang="de-DE" smtClean="0"/>
              <a:t>Titelmasterformat durch Klicken bearbeiten</a:t>
            </a:r>
            <a:endParaRPr lang="de-CH" dirty="0"/>
          </a:p>
        </p:txBody>
      </p:sp>
      <p:sp>
        <p:nvSpPr>
          <p:cNvPr id="3" name="Inhaltsplatzhalter 2"/>
          <p:cNvSpPr>
            <a:spLocks noGrp="1"/>
          </p:cNvSpPr>
          <p:nvPr>
            <p:ph sz="half" idx="1"/>
          </p:nvPr>
        </p:nvSpPr>
        <p:spPr>
          <a:xfrm>
            <a:off x="381000" y="1268413"/>
            <a:ext cx="4152900" cy="5284787"/>
          </a:xfrm>
        </p:spPr>
        <p:txBody>
          <a:bodyPr/>
          <a:lstStyle/>
          <a:p>
            <a:pPr lvl="0"/>
            <a:r>
              <a:rPr lang="de-DE" smtClean="0"/>
              <a:t>Textmasterformate durch Klicken bearbeiten</a:t>
            </a:r>
          </a:p>
        </p:txBody>
      </p:sp>
      <p:sp>
        <p:nvSpPr>
          <p:cNvPr id="4" name="Textplatzhalter 3"/>
          <p:cNvSpPr>
            <a:spLocks noGrp="1"/>
          </p:cNvSpPr>
          <p:nvPr>
            <p:ph type="body" sz="half" idx="2"/>
          </p:nvPr>
        </p:nvSpPr>
        <p:spPr>
          <a:xfrm>
            <a:off x="4686300" y="1268413"/>
            <a:ext cx="4152900" cy="5284787"/>
          </a:xfrm>
        </p:spPr>
        <p:txBody>
          <a:bodyPr/>
          <a:lstStyle>
            <a:lvl1pPr>
              <a:defRPr>
                <a:solidFill>
                  <a:srgbClr val="373737"/>
                </a:solidFill>
              </a:defRPr>
            </a:lvl1pPr>
            <a:lvl2pPr>
              <a:defRPr>
                <a:solidFill>
                  <a:srgbClr val="373737"/>
                </a:solidFill>
              </a:defRPr>
            </a:lvl2pPr>
            <a:lvl3pPr>
              <a:defRPr>
                <a:solidFill>
                  <a:srgbClr val="373737"/>
                </a:solidFill>
              </a:defRPr>
            </a:lvl3pPr>
            <a:lvl4pPr>
              <a:defRPr>
                <a:solidFill>
                  <a:srgbClr val="373737"/>
                </a:solidFill>
              </a:defRPr>
            </a:lvl4pPr>
            <a:lvl5pPr>
              <a:defRPr>
                <a:solidFill>
                  <a:srgbClr val="373737"/>
                </a:solidFill>
              </a:defRPr>
            </a:lvl5pPr>
          </a:lstStyle>
          <a:p>
            <a:pPr lvl="0"/>
            <a:r>
              <a:rPr lang="de-DE" smtClean="0"/>
              <a:t>Textmasterformate durch Klicken bearbeiten</a:t>
            </a:r>
          </a:p>
        </p:txBody>
      </p:sp>
    </p:spTree>
    <p:extLst>
      <p:ext uri="{BB962C8B-B14F-4D97-AF65-F5344CB8AC3E}">
        <p14:creationId xmlns:p14="http://schemas.microsoft.com/office/powerpoint/2010/main" val="1102979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OverTx" preserve="1">
  <p:cSld name="Titel und Inhalt über Text">
    <p:spTree>
      <p:nvGrpSpPr>
        <p:cNvPr id="1" name=""/>
        <p:cNvGrpSpPr/>
        <p:nvPr/>
      </p:nvGrpSpPr>
      <p:grpSpPr>
        <a:xfrm>
          <a:off x="0" y="0"/>
          <a:ext cx="0" cy="0"/>
          <a:chOff x="0" y="0"/>
          <a:chExt cx="0" cy="0"/>
        </a:xfrm>
      </p:grpSpPr>
      <p:sp>
        <p:nvSpPr>
          <p:cNvPr id="2" name="Titel 1"/>
          <p:cNvSpPr>
            <a:spLocks noGrp="1"/>
          </p:cNvSpPr>
          <p:nvPr>
            <p:ph type="title"/>
          </p:nvPr>
        </p:nvSpPr>
        <p:spPr>
          <a:xfrm>
            <a:off x="0" y="457200"/>
            <a:ext cx="6588000" cy="641350"/>
          </a:xfrm>
        </p:spPr>
        <p:txBody>
          <a:bodyPr/>
          <a:lstStyle/>
          <a:p>
            <a:r>
              <a:rPr lang="de-DE" smtClean="0"/>
              <a:t>Titelmasterformat durch Klicken bearbeiten</a:t>
            </a:r>
            <a:endParaRPr lang="de-CH" dirty="0"/>
          </a:p>
        </p:txBody>
      </p:sp>
      <p:sp>
        <p:nvSpPr>
          <p:cNvPr id="3" name="Inhaltsplatzhalter 2"/>
          <p:cNvSpPr>
            <a:spLocks noGrp="1"/>
          </p:cNvSpPr>
          <p:nvPr>
            <p:ph sz="half" idx="1"/>
          </p:nvPr>
        </p:nvSpPr>
        <p:spPr>
          <a:xfrm>
            <a:off x="381000" y="1268413"/>
            <a:ext cx="8458200" cy="2565400"/>
          </a:xfrm>
        </p:spPr>
        <p:txBody>
          <a:bodyPr/>
          <a:lstStyle/>
          <a:p>
            <a:pPr lvl="0"/>
            <a:r>
              <a:rPr lang="de-DE" smtClean="0"/>
              <a:t>Textmasterformate durch Klicken bearbeiten</a:t>
            </a:r>
          </a:p>
        </p:txBody>
      </p:sp>
      <p:sp>
        <p:nvSpPr>
          <p:cNvPr id="4" name="Textplatzhalter 3"/>
          <p:cNvSpPr>
            <a:spLocks noGrp="1"/>
          </p:cNvSpPr>
          <p:nvPr>
            <p:ph type="body" sz="half" idx="2"/>
          </p:nvPr>
        </p:nvSpPr>
        <p:spPr>
          <a:xfrm>
            <a:off x="381000" y="3986213"/>
            <a:ext cx="8458200" cy="2566987"/>
          </a:xfrm>
        </p:spPr>
        <p:txBody>
          <a:bodyPr/>
          <a:lstStyle>
            <a:lvl1pPr>
              <a:defRPr>
                <a:solidFill>
                  <a:srgbClr val="373737"/>
                </a:solidFill>
              </a:defRPr>
            </a:lvl1pPr>
            <a:lvl2pPr>
              <a:defRPr>
                <a:solidFill>
                  <a:srgbClr val="373737"/>
                </a:solidFill>
              </a:defRPr>
            </a:lvl2pPr>
            <a:lvl3pPr>
              <a:defRPr>
                <a:solidFill>
                  <a:srgbClr val="373737"/>
                </a:solidFill>
              </a:defRPr>
            </a:lvl3pPr>
            <a:lvl4pPr>
              <a:defRPr>
                <a:solidFill>
                  <a:srgbClr val="373737"/>
                </a:solidFill>
              </a:defRPr>
            </a:lvl4pPr>
            <a:lvl5pPr>
              <a:defRPr>
                <a:solidFill>
                  <a:srgbClr val="373737"/>
                </a:solidFill>
              </a:defRPr>
            </a:lvl5pPr>
          </a:lstStyle>
          <a:p>
            <a:pPr lvl="0"/>
            <a:r>
              <a:rPr lang="de-DE" smtClean="0"/>
              <a:t>Textmasterformate durch Klicken bearbeiten</a:t>
            </a:r>
          </a:p>
        </p:txBody>
      </p:sp>
    </p:spTree>
    <p:extLst>
      <p:ext uri="{BB962C8B-B14F-4D97-AF65-F5344CB8AC3E}">
        <p14:creationId xmlns:p14="http://schemas.microsoft.com/office/powerpoint/2010/main" val="681702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OverObj" preserve="1">
  <p:cSld name="Titel und Text über Inhalt">
    <p:spTree>
      <p:nvGrpSpPr>
        <p:cNvPr id="1" name=""/>
        <p:cNvGrpSpPr/>
        <p:nvPr/>
      </p:nvGrpSpPr>
      <p:grpSpPr>
        <a:xfrm>
          <a:off x="0" y="0"/>
          <a:ext cx="0" cy="0"/>
          <a:chOff x="0" y="0"/>
          <a:chExt cx="0" cy="0"/>
        </a:xfrm>
      </p:grpSpPr>
      <p:sp>
        <p:nvSpPr>
          <p:cNvPr id="2" name="Titel 1"/>
          <p:cNvSpPr>
            <a:spLocks noGrp="1"/>
          </p:cNvSpPr>
          <p:nvPr>
            <p:ph type="title"/>
          </p:nvPr>
        </p:nvSpPr>
        <p:spPr>
          <a:xfrm>
            <a:off x="0" y="457200"/>
            <a:ext cx="6588000" cy="641350"/>
          </a:xfrm>
        </p:spPr>
        <p:txBody>
          <a:bodyPr/>
          <a:lstStyle/>
          <a:p>
            <a:r>
              <a:rPr lang="de-DE" smtClean="0"/>
              <a:t>Titelmasterformat durch Klicken bearbeiten</a:t>
            </a:r>
            <a:endParaRPr lang="de-CH" dirty="0"/>
          </a:p>
        </p:txBody>
      </p:sp>
      <p:sp>
        <p:nvSpPr>
          <p:cNvPr id="3" name="Textplatzhalter 2"/>
          <p:cNvSpPr>
            <a:spLocks noGrp="1"/>
          </p:cNvSpPr>
          <p:nvPr>
            <p:ph type="body" sz="half" idx="1"/>
          </p:nvPr>
        </p:nvSpPr>
        <p:spPr>
          <a:xfrm>
            <a:off x="381000" y="1268413"/>
            <a:ext cx="8458200" cy="2565400"/>
          </a:xfrm>
        </p:spPr>
        <p:txBody>
          <a:bodyPr/>
          <a:lstStyle>
            <a:lvl1pPr>
              <a:defRPr>
                <a:solidFill>
                  <a:srgbClr val="373737"/>
                </a:solidFill>
              </a:defRPr>
            </a:lvl1pPr>
            <a:lvl2pPr>
              <a:defRPr>
                <a:solidFill>
                  <a:srgbClr val="373737"/>
                </a:solidFill>
              </a:defRPr>
            </a:lvl2pPr>
            <a:lvl3pPr>
              <a:defRPr>
                <a:solidFill>
                  <a:srgbClr val="373737"/>
                </a:solidFill>
              </a:defRPr>
            </a:lvl3pPr>
            <a:lvl4pPr>
              <a:defRPr>
                <a:solidFill>
                  <a:srgbClr val="373737"/>
                </a:solidFill>
              </a:defRPr>
            </a:lvl4pPr>
            <a:lvl5pPr>
              <a:defRPr>
                <a:solidFill>
                  <a:srgbClr val="373737"/>
                </a:solidFill>
              </a:defRPr>
            </a:lvl5pPr>
          </a:lstStyle>
          <a:p>
            <a:pPr lvl="0"/>
            <a:r>
              <a:rPr lang="de-DE" smtClean="0"/>
              <a:t>Textmasterformate durch Klicken bearbeiten</a:t>
            </a:r>
          </a:p>
        </p:txBody>
      </p:sp>
      <p:sp>
        <p:nvSpPr>
          <p:cNvPr id="4" name="Inhaltsplatzhalter 3"/>
          <p:cNvSpPr>
            <a:spLocks noGrp="1"/>
          </p:cNvSpPr>
          <p:nvPr>
            <p:ph sz="half" idx="2"/>
          </p:nvPr>
        </p:nvSpPr>
        <p:spPr>
          <a:xfrm>
            <a:off x="381000" y="3986213"/>
            <a:ext cx="8458200" cy="2566987"/>
          </a:xfrm>
        </p:spPr>
        <p:txBody>
          <a:bodyPr/>
          <a:lstStyle/>
          <a:p>
            <a:pPr lvl="0"/>
            <a:r>
              <a:rPr lang="de-DE" smtClean="0"/>
              <a:t>Textmasterformate durch Klicken bearbeiten</a:t>
            </a:r>
          </a:p>
        </p:txBody>
      </p:sp>
    </p:spTree>
    <p:extLst>
      <p:ext uri="{BB962C8B-B14F-4D97-AF65-F5344CB8AC3E}">
        <p14:creationId xmlns:p14="http://schemas.microsoft.com/office/powerpoint/2010/main" val="2028046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AndTwoObj" preserve="1">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0" y="457200"/>
            <a:ext cx="6588000" cy="641350"/>
          </a:xfrm>
        </p:spPr>
        <p:txBody>
          <a:bodyPr/>
          <a:lstStyle/>
          <a:p>
            <a:r>
              <a:rPr lang="de-DE" smtClean="0"/>
              <a:t>Titelmasterformat durch Klicken bearbeiten</a:t>
            </a:r>
            <a:endParaRPr lang="de-CH" dirty="0"/>
          </a:p>
        </p:txBody>
      </p:sp>
      <p:sp>
        <p:nvSpPr>
          <p:cNvPr id="3" name="Textplatzhalter 2"/>
          <p:cNvSpPr>
            <a:spLocks noGrp="1"/>
          </p:cNvSpPr>
          <p:nvPr>
            <p:ph type="body" sz="half" idx="1"/>
          </p:nvPr>
        </p:nvSpPr>
        <p:spPr>
          <a:xfrm>
            <a:off x="381000" y="1268413"/>
            <a:ext cx="4152900" cy="5284787"/>
          </a:xfrm>
        </p:spPr>
        <p:txBody>
          <a:bodyPr/>
          <a:lstStyle>
            <a:lvl1pPr>
              <a:defRPr>
                <a:solidFill>
                  <a:srgbClr val="373737"/>
                </a:solidFill>
              </a:defRPr>
            </a:lvl1pPr>
            <a:lvl2pPr>
              <a:defRPr>
                <a:solidFill>
                  <a:srgbClr val="373737"/>
                </a:solidFill>
              </a:defRPr>
            </a:lvl2pPr>
            <a:lvl3pPr>
              <a:defRPr>
                <a:solidFill>
                  <a:srgbClr val="373737"/>
                </a:solidFill>
              </a:defRPr>
            </a:lvl3pPr>
            <a:lvl4pPr>
              <a:defRPr>
                <a:solidFill>
                  <a:srgbClr val="373737"/>
                </a:solidFill>
              </a:defRPr>
            </a:lvl4pPr>
            <a:lvl5pPr>
              <a:defRPr>
                <a:solidFill>
                  <a:srgbClr val="373737"/>
                </a:solidFill>
              </a:defRPr>
            </a:lvl5pPr>
          </a:lstStyle>
          <a:p>
            <a:pPr lvl="0"/>
            <a:r>
              <a:rPr lang="de-DE" smtClean="0"/>
              <a:t>Textmasterformate durch Klicken bearbeiten</a:t>
            </a:r>
          </a:p>
        </p:txBody>
      </p:sp>
      <p:sp>
        <p:nvSpPr>
          <p:cNvPr id="4" name="Inhaltsplatzhalter 3"/>
          <p:cNvSpPr>
            <a:spLocks noGrp="1"/>
          </p:cNvSpPr>
          <p:nvPr>
            <p:ph sz="quarter" idx="2"/>
          </p:nvPr>
        </p:nvSpPr>
        <p:spPr>
          <a:xfrm>
            <a:off x="4686300" y="1268413"/>
            <a:ext cx="4152900" cy="2565400"/>
          </a:xfrm>
        </p:spPr>
        <p:txBody>
          <a:bodyPr/>
          <a:lstStyle/>
          <a:p>
            <a:pPr lvl="0"/>
            <a:r>
              <a:rPr lang="de-DE" smtClean="0"/>
              <a:t>Textmasterformate durch Klicken bearbeiten</a:t>
            </a:r>
          </a:p>
        </p:txBody>
      </p:sp>
      <p:sp>
        <p:nvSpPr>
          <p:cNvPr id="5" name="Inhaltsplatzhalter 4"/>
          <p:cNvSpPr>
            <a:spLocks noGrp="1"/>
          </p:cNvSpPr>
          <p:nvPr>
            <p:ph sz="quarter" idx="3"/>
          </p:nvPr>
        </p:nvSpPr>
        <p:spPr>
          <a:xfrm>
            <a:off x="4686300" y="3986213"/>
            <a:ext cx="4152900" cy="2566987"/>
          </a:xfrm>
        </p:spPr>
        <p:txBody>
          <a:bodyPr/>
          <a:lstStyle/>
          <a:p>
            <a:pPr lvl="0"/>
            <a:r>
              <a:rPr lang="de-DE" smtClean="0"/>
              <a:t>Textmasterformate durch Klicken bearbeiten</a:t>
            </a:r>
          </a:p>
        </p:txBody>
      </p:sp>
    </p:spTree>
    <p:extLst>
      <p:ext uri="{BB962C8B-B14F-4D97-AF65-F5344CB8AC3E}">
        <p14:creationId xmlns:p14="http://schemas.microsoft.com/office/powerpoint/2010/main" val="3715317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woObjAndTx" preserve="1">
  <p:cSld name="Titel, zwei Inhalte und Text">
    <p:spTree>
      <p:nvGrpSpPr>
        <p:cNvPr id="1" name=""/>
        <p:cNvGrpSpPr/>
        <p:nvPr/>
      </p:nvGrpSpPr>
      <p:grpSpPr>
        <a:xfrm>
          <a:off x="0" y="0"/>
          <a:ext cx="0" cy="0"/>
          <a:chOff x="0" y="0"/>
          <a:chExt cx="0" cy="0"/>
        </a:xfrm>
      </p:grpSpPr>
      <p:sp>
        <p:nvSpPr>
          <p:cNvPr id="2" name="Titel 1"/>
          <p:cNvSpPr>
            <a:spLocks noGrp="1"/>
          </p:cNvSpPr>
          <p:nvPr>
            <p:ph type="title"/>
          </p:nvPr>
        </p:nvSpPr>
        <p:spPr>
          <a:xfrm>
            <a:off x="0" y="457200"/>
            <a:ext cx="6588000" cy="641350"/>
          </a:xfrm>
        </p:spPr>
        <p:txBody>
          <a:bodyPr/>
          <a:lstStyle>
            <a:lvl1pPr>
              <a:defRPr baseline="0"/>
            </a:lvl1pPr>
          </a:lstStyle>
          <a:p>
            <a:r>
              <a:rPr lang="de-DE" smtClean="0"/>
              <a:t>Titelmasterformat durch Klicken bearbeiten</a:t>
            </a:r>
            <a:endParaRPr lang="de-CH" dirty="0"/>
          </a:p>
        </p:txBody>
      </p:sp>
      <p:sp>
        <p:nvSpPr>
          <p:cNvPr id="3" name="Inhaltsplatzhalter 2"/>
          <p:cNvSpPr>
            <a:spLocks noGrp="1"/>
          </p:cNvSpPr>
          <p:nvPr>
            <p:ph sz="quarter" idx="1"/>
          </p:nvPr>
        </p:nvSpPr>
        <p:spPr>
          <a:xfrm>
            <a:off x="381000" y="1268413"/>
            <a:ext cx="4152900" cy="2565400"/>
          </a:xfrm>
        </p:spPr>
        <p:txBody>
          <a:bodyPr/>
          <a:lstStyle>
            <a:lvl1pPr>
              <a:defRPr>
                <a:solidFill>
                  <a:srgbClr val="373737"/>
                </a:solidFill>
              </a:defRPr>
            </a:lvl1pPr>
          </a:lstStyle>
          <a:p>
            <a:pPr lvl="0"/>
            <a:r>
              <a:rPr lang="de-DE" smtClean="0"/>
              <a:t>Textmasterformate durch Klicken bearbeiten</a:t>
            </a:r>
          </a:p>
        </p:txBody>
      </p:sp>
      <p:sp>
        <p:nvSpPr>
          <p:cNvPr id="4" name="Inhaltsplatzhalter 3"/>
          <p:cNvSpPr>
            <a:spLocks noGrp="1"/>
          </p:cNvSpPr>
          <p:nvPr>
            <p:ph sz="quarter" idx="2"/>
          </p:nvPr>
        </p:nvSpPr>
        <p:spPr>
          <a:xfrm>
            <a:off x="381000" y="3986213"/>
            <a:ext cx="4152900" cy="2566987"/>
          </a:xfrm>
        </p:spPr>
        <p:txBody>
          <a:bodyPr/>
          <a:lstStyle>
            <a:lvl1pPr>
              <a:defRPr>
                <a:solidFill>
                  <a:srgbClr val="373737"/>
                </a:solidFill>
              </a:defRPr>
            </a:lvl1pPr>
          </a:lstStyle>
          <a:p>
            <a:pPr lvl="0"/>
            <a:r>
              <a:rPr lang="de-DE" smtClean="0"/>
              <a:t>Textmasterformate durch Klicken bearbeiten</a:t>
            </a:r>
          </a:p>
        </p:txBody>
      </p:sp>
      <p:sp>
        <p:nvSpPr>
          <p:cNvPr id="5" name="Textplatzhalter 4"/>
          <p:cNvSpPr>
            <a:spLocks noGrp="1"/>
          </p:cNvSpPr>
          <p:nvPr>
            <p:ph type="body" sz="half" idx="3"/>
          </p:nvPr>
        </p:nvSpPr>
        <p:spPr>
          <a:xfrm>
            <a:off x="4686300" y="1268413"/>
            <a:ext cx="4152900" cy="5284787"/>
          </a:xfrm>
        </p:spPr>
        <p:txBody>
          <a:bodyPr/>
          <a:lstStyle>
            <a:lvl1pPr>
              <a:defRPr>
                <a:solidFill>
                  <a:srgbClr val="373737"/>
                </a:solidFill>
              </a:defRPr>
            </a:lvl1pPr>
            <a:lvl2pPr>
              <a:defRPr>
                <a:solidFill>
                  <a:srgbClr val="373737"/>
                </a:solidFill>
              </a:defRPr>
            </a:lvl2pPr>
            <a:lvl3pPr>
              <a:defRPr>
                <a:solidFill>
                  <a:srgbClr val="373737"/>
                </a:solidFill>
              </a:defRPr>
            </a:lvl3pPr>
            <a:lvl4pPr>
              <a:defRPr>
                <a:solidFill>
                  <a:srgbClr val="373737"/>
                </a:solidFill>
              </a:defRPr>
            </a:lvl4pPr>
            <a:lvl5pPr>
              <a:defRPr>
                <a:solidFill>
                  <a:srgbClr val="373737"/>
                </a:solidFill>
              </a:defRPr>
            </a:lvl5pPr>
          </a:lstStyle>
          <a:p>
            <a:pPr lvl="0"/>
            <a:r>
              <a:rPr lang="de-DE" smtClean="0"/>
              <a:t>Textmasterformate durch Klicken bearbeiten</a:t>
            </a:r>
          </a:p>
        </p:txBody>
      </p:sp>
    </p:spTree>
    <p:extLst>
      <p:ext uri="{BB962C8B-B14F-4D97-AF65-F5344CB8AC3E}">
        <p14:creationId xmlns:p14="http://schemas.microsoft.com/office/powerpoint/2010/main" val="2025413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ObjOverTx" preserve="1">
  <p:cSld name="Titel, zwei Inhalte über Text">
    <p:spTree>
      <p:nvGrpSpPr>
        <p:cNvPr id="1" name=""/>
        <p:cNvGrpSpPr/>
        <p:nvPr/>
      </p:nvGrpSpPr>
      <p:grpSpPr>
        <a:xfrm>
          <a:off x="0" y="0"/>
          <a:ext cx="0" cy="0"/>
          <a:chOff x="0" y="0"/>
          <a:chExt cx="0" cy="0"/>
        </a:xfrm>
      </p:grpSpPr>
      <p:sp>
        <p:nvSpPr>
          <p:cNvPr id="2" name="Titel 1"/>
          <p:cNvSpPr>
            <a:spLocks noGrp="1"/>
          </p:cNvSpPr>
          <p:nvPr>
            <p:ph type="title"/>
          </p:nvPr>
        </p:nvSpPr>
        <p:spPr>
          <a:xfrm>
            <a:off x="0" y="457200"/>
            <a:ext cx="6588000" cy="641350"/>
          </a:xfrm>
        </p:spPr>
        <p:txBody>
          <a:bodyPr/>
          <a:lstStyle/>
          <a:p>
            <a:r>
              <a:rPr lang="de-DE" smtClean="0"/>
              <a:t>Titelmasterformat durch Klicken bearbeiten</a:t>
            </a:r>
            <a:endParaRPr lang="de-CH" dirty="0"/>
          </a:p>
        </p:txBody>
      </p:sp>
      <p:sp>
        <p:nvSpPr>
          <p:cNvPr id="3" name="Inhaltsplatzhalter 2"/>
          <p:cNvSpPr>
            <a:spLocks noGrp="1"/>
          </p:cNvSpPr>
          <p:nvPr>
            <p:ph sz="quarter" idx="1"/>
          </p:nvPr>
        </p:nvSpPr>
        <p:spPr>
          <a:xfrm>
            <a:off x="381000" y="1268413"/>
            <a:ext cx="4152900" cy="2565400"/>
          </a:xfrm>
        </p:spPr>
        <p:txBody>
          <a:bodyPr/>
          <a:lstStyle>
            <a:lvl1pPr>
              <a:defRPr>
                <a:solidFill>
                  <a:srgbClr val="373737"/>
                </a:solidFill>
              </a:defRPr>
            </a:lvl1pPr>
          </a:lstStyle>
          <a:p>
            <a:pPr lvl="0"/>
            <a:r>
              <a:rPr lang="de-DE" smtClean="0"/>
              <a:t>Textmasterformate durch Klicken bearbeiten</a:t>
            </a:r>
          </a:p>
        </p:txBody>
      </p:sp>
      <p:sp>
        <p:nvSpPr>
          <p:cNvPr id="4" name="Inhaltsplatzhalter 3"/>
          <p:cNvSpPr>
            <a:spLocks noGrp="1"/>
          </p:cNvSpPr>
          <p:nvPr>
            <p:ph sz="quarter" idx="2"/>
          </p:nvPr>
        </p:nvSpPr>
        <p:spPr>
          <a:xfrm>
            <a:off x="4686300" y="1268413"/>
            <a:ext cx="4152900" cy="2565400"/>
          </a:xfrm>
        </p:spPr>
        <p:txBody>
          <a:bodyPr/>
          <a:lstStyle>
            <a:lvl1pPr>
              <a:defRPr baseline="0">
                <a:solidFill>
                  <a:srgbClr val="373737"/>
                </a:solidFill>
              </a:defRPr>
            </a:lvl1pPr>
          </a:lstStyle>
          <a:p>
            <a:pPr lvl="0"/>
            <a:r>
              <a:rPr lang="de-DE" smtClean="0"/>
              <a:t>Textmasterformate durch Klicken bearbeiten</a:t>
            </a:r>
          </a:p>
        </p:txBody>
      </p:sp>
      <p:sp>
        <p:nvSpPr>
          <p:cNvPr id="5" name="Textplatzhalter 4"/>
          <p:cNvSpPr>
            <a:spLocks noGrp="1"/>
          </p:cNvSpPr>
          <p:nvPr>
            <p:ph type="body" sz="half" idx="3"/>
          </p:nvPr>
        </p:nvSpPr>
        <p:spPr>
          <a:xfrm>
            <a:off x="381000" y="3986213"/>
            <a:ext cx="8458200" cy="2566987"/>
          </a:xfrm>
        </p:spPr>
        <p:txBody>
          <a:bodyPr/>
          <a:lstStyle>
            <a:lvl1pPr>
              <a:defRPr>
                <a:solidFill>
                  <a:srgbClr val="373737"/>
                </a:solidFill>
              </a:defRPr>
            </a:lvl1pPr>
            <a:lvl2pPr>
              <a:defRPr>
                <a:solidFill>
                  <a:srgbClr val="373737"/>
                </a:solidFill>
              </a:defRPr>
            </a:lvl2pPr>
            <a:lvl3pPr>
              <a:defRPr>
                <a:solidFill>
                  <a:srgbClr val="373737"/>
                </a:solidFill>
              </a:defRPr>
            </a:lvl3pPr>
            <a:lvl4pPr>
              <a:defRPr>
                <a:solidFill>
                  <a:srgbClr val="373737"/>
                </a:solidFill>
              </a:defRPr>
            </a:lvl4pPr>
            <a:lvl5pPr>
              <a:defRPr>
                <a:solidFill>
                  <a:srgbClr val="373737"/>
                </a:solidFill>
              </a:defRPr>
            </a:lvl5pPr>
          </a:lstStyle>
          <a:p>
            <a:pPr lvl="0"/>
            <a:r>
              <a:rPr lang="de-DE" smtClean="0"/>
              <a:t>Textmasterformate durch Klicken bearbeiten</a:t>
            </a:r>
          </a:p>
        </p:txBody>
      </p:sp>
    </p:spTree>
    <p:extLst>
      <p:ext uri="{BB962C8B-B14F-4D97-AF65-F5344CB8AC3E}">
        <p14:creationId xmlns:p14="http://schemas.microsoft.com/office/powerpoint/2010/main" val="1287993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86"/>
          <p:cNvSpPr>
            <a:spLocks noGrp="1" noChangeArrowheads="1"/>
          </p:cNvSpPr>
          <p:nvPr>
            <p:ph type="title"/>
          </p:nvPr>
        </p:nvSpPr>
        <p:spPr bwMode="auto">
          <a:xfrm>
            <a:off x="0" y="457200"/>
            <a:ext cx="6804025" cy="641350"/>
          </a:xfrm>
          <a:prstGeom prst="rect">
            <a:avLst/>
          </a:prstGeom>
          <a:solidFill>
            <a:srgbClr val="A31D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60000" tIns="46800" rIns="360000" bIns="46800" numCol="1" anchor="ctr" anchorCtr="0" compatLnSpc="1">
            <a:prstTxWarp prst="textNoShape">
              <a:avLst/>
            </a:prstTxWarp>
          </a:bodyPr>
          <a:lstStyle/>
          <a:p>
            <a:pPr lvl="0"/>
            <a:r>
              <a:rPr lang="de-CH" altLang="en-US" smtClean="0"/>
              <a:t>Title</a:t>
            </a:r>
          </a:p>
        </p:txBody>
      </p:sp>
      <p:sp>
        <p:nvSpPr>
          <p:cNvPr id="1027" name="Rectangle 91"/>
          <p:cNvSpPr>
            <a:spLocks noGrp="1" noChangeArrowheads="1"/>
          </p:cNvSpPr>
          <p:nvPr>
            <p:ph type="body" idx="1"/>
          </p:nvPr>
        </p:nvSpPr>
        <p:spPr bwMode="auto">
          <a:xfrm>
            <a:off x="381000" y="1268413"/>
            <a:ext cx="8458200" cy="528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de-CH" altLang="en-US" smtClean="0"/>
              <a:t>Add Text</a:t>
            </a:r>
          </a:p>
        </p:txBody>
      </p:sp>
      <p:pic>
        <p:nvPicPr>
          <p:cNvPr id="1028" name="Grafik 6" descr="HEL_SI_Logo_normal_CMYK_u.jp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6804025" y="333375"/>
            <a:ext cx="23050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787" r:id="rId1"/>
    <p:sldLayoutId id="2147484779" r:id="rId2"/>
    <p:sldLayoutId id="2147484780" r:id="rId3"/>
    <p:sldLayoutId id="2147484781" r:id="rId4"/>
    <p:sldLayoutId id="2147484782" r:id="rId5"/>
    <p:sldLayoutId id="2147484783" r:id="rId6"/>
    <p:sldLayoutId id="2147484784" r:id="rId7"/>
    <p:sldLayoutId id="2147484785" r:id="rId8"/>
    <p:sldLayoutId id="2147484786" r:id="rId9"/>
    <p:sldLayoutId id="2147484788" r:id="rId10"/>
    <p:sldLayoutId id="2147484789" r:id="rId11"/>
    <p:sldLayoutId id="2147484790" r:id="rId12"/>
    <p:sldLayoutId id="2147484791" r:id="rId13"/>
  </p:sldLayoutIdLst>
  <p:timing>
    <p:tnLst>
      <p:par>
        <p:cTn id="1" dur="indefinite" restart="never" nodeType="tmRoot"/>
      </p:par>
    </p:tnLst>
  </p:timing>
  <p:hf hdr="0" ftr="0"/>
  <p:txStyles>
    <p:titleStyle>
      <a:lvl1pPr algn="l" rtl="0" eaLnBrk="0" fontAlgn="base" hangingPunct="0">
        <a:spcBef>
          <a:spcPct val="0"/>
        </a:spcBef>
        <a:spcAft>
          <a:spcPct val="0"/>
        </a:spcAft>
        <a:defRPr sz="3200">
          <a:solidFill>
            <a:schemeClr val="bg1"/>
          </a:solidFill>
          <a:latin typeface="+mj-lt"/>
          <a:ea typeface="MS PGothic" pitchFamily="34" charset="-128"/>
          <a:cs typeface="+mj-cs"/>
        </a:defRPr>
      </a:lvl1pPr>
      <a:lvl2pPr algn="l" rtl="0" eaLnBrk="0" fontAlgn="base" hangingPunct="0">
        <a:spcBef>
          <a:spcPct val="0"/>
        </a:spcBef>
        <a:spcAft>
          <a:spcPct val="0"/>
        </a:spcAft>
        <a:defRPr sz="3200">
          <a:solidFill>
            <a:schemeClr val="bg1"/>
          </a:solidFill>
          <a:latin typeface="Arial Narrow" pitchFamily="-64" charset="0"/>
          <a:ea typeface="MS PGothic" pitchFamily="34" charset="-128"/>
        </a:defRPr>
      </a:lvl2pPr>
      <a:lvl3pPr algn="l" rtl="0" eaLnBrk="0" fontAlgn="base" hangingPunct="0">
        <a:spcBef>
          <a:spcPct val="0"/>
        </a:spcBef>
        <a:spcAft>
          <a:spcPct val="0"/>
        </a:spcAft>
        <a:defRPr sz="3200">
          <a:solidFill>
            <a:schemeClr val="bg1"/>
          </a:solidFill>
          <a:latin typeface="Arial Narrow" pitchFamily="-64" charset="0"/>
          <a:ea typeface="MS PGothic" pitchFamily="34" charset="-128"/>
        </a:defRPr>
      </a:lvl3pPr>
      <a:lvl4pPr algn="l" rtl="0" eaLnBrk="0" fontAlgn="base" hangingPunct="0">
        <a:spcBef>
          <a:spcPct val="0"/>
        </a:spcBef>
        <a:spcAft>
          <a:spcPct val="0"/>
        </a:spcAft>
        <a:defRPr sz="3200">
          <a:solidFill>
            <a:schemeClr val="bg1"/>
          </a:solidFill>
          <a:latin typeface="Arial Narrow" pitchFamily="-64" charset="0"/>
          <a:ea typeface="MS PGothic" pitchFamily="34" charset="-128"/>
        </a:defRPr>
      </a:lvl4pPr>
      <a:lvl5pPr algn="l" rtl="0" eaLnBrk="0" fontAlgn="base" hangingPunct="0">
        <a:spcBef>
          <a:spcPct val="0"/>
        </a:spcBef>
        <a:spcAft>
          <a:spcPct val="0"/>
        </a:spcAft>
        <a:defRPr sz="3200">
          <a:solidFill>
            <a:schemeClr val="bg1"/>
          </a:solidFill>
          <a:latin typeface="Arial Narrow" pitchFamily="-64" charset="0"/>
          <a:ea typeface="MS PGothic" pitchFamily="34" charset="-128"/>
        </a:defRPr>
      </a:lvl5pPr>
      <a:lvl6pPr marL="457200"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6pPr>
      <a:lvl7pPr marL="914400"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7pPr>
      <a:lvl8pPr marL="1371600"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8pPr>
      <a:lvl9pPr marL="1828800"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9pPr>
    </p:titleStyle>
    <p:bodyStyle>
      <a:lvl1pPr marL="177800" indent="-177800" algn="l" rtl="0" eaLnBrk="0" fontAlgn="base" hangingPunct="0">
        <a:spcBef>
          <a:spcPct val="20000"/>
        </a:spcBef>
        <a:spcAft>
          <a:spcPct val="0"/>
        </a:spcAft>
        <a:defRPr sz="1600">
          <a:solidFill>
            <a:srgbClr val="373737"/>
          </a:solidFill>
          <a:latin typeface="+mn-lt"/>
          <a:ea typeface="MS PGothic" pitchFamily="34" charset="-128"/>
          <a:cs typeface="+mn-cs"/>
        </a:defRPr>
      </a:lvl1pPr>
      <a:lvl2pPr marL="539750" indent="-182563" algn="l" rtl="0" eaLnBrk="0" fontAlgn="base" hangingPunct="0">
        <a:spcBef>
          <a:spcPct val="20000"/>
        </a:spcBef>
        <a:spcAft>
          <a:spcPct val="0"/>
        </a:spcAft>
        <a:buChar char="•"/>
        <a:defRPr sz="1600">
          <a:solidFill>
            <a:srgbClr val="373737"/>
          </a:solidFill>
          <a:latin typeface="+mn-lt"/>
          <a:ea typeface="MS PGothic" pitchFamily="34" charset="-128"/>
        </a:defRPr>
      </a:lvl2pPr>
      <a:lvl3pPr marL="895350" indent="-176213" algn="l" rtl="0" eaLnBrk="0" fontAlgn="base" hangingPunct="0">
        <a:spcBef>
          <a:spcPct val="20000"/>
        </a:spcBef>
        <a:spcAft>
          <a:spcPct val="0"/>
        </a:spcAft>
        <a:buChar char="-"/>
        <a:defRPr sz="1600">
          <a:solidFill>
            <a:srgbClr val="373737"/>
          </a:solidFill>
          <a:latin typeface="+mn-lt"/>
          <a:ea typeface="MS PGothic" pitchFamily="34" charset="-128"/>
        </a:defRPr>
      </a:lvl3pPr>
      <a:lvl4pPr marL="1257300" indent="-182563" algn="l" rtl="0" eaLnBrk="0" fontAlgn="base" hangingPunct="0">
        <a:spcBef>
          <a:spcPct val="20000"/>
        </a:spcBef>
        <a:spcAft>
          <a:spcPct val="0"/>
        </a:spcAft>
        <a:buChar char="•"/>
        <a:defRPr sz="1600">
          <a:solidFill>
            <a:srgbClr val="373737"/>
          </a:solidFill>
          <a:latin typeface="+mn-lt"/>
          <a:ea typeface="MS PGothic" pitchFamily="34" charset="-128"/>
        </a:defRPr>
      </a:lvl4pPr>
      <a:lvl5pPr marL="1612900" indent="-176213" algn="l" rtl="0" eaLnBrk="0" fontAlgn="base" hangingPunct="0">
        <a:spcBef>
          <a:spcPct val="20000"/>
        </a:spcBef>
        <a:spcAft>
          <a:spcPct val="0"/>
        </a:spcAft>
        <a:buChar char="-"/>
        <a:defRPr sz="1600">
          <a:solidFill>
            <a:srgbClr val="373737"/>
          </a:solidFill>
          <a:latin typeface="+mn-lt"/>
          <a:ea typeface="MS PGothic" pitchFamily="34" charset="-128"/>
        </a:defRPr>
      </a:lvl5pPr>
      <a:lvl6pPr marL="2070100" indent="-176213" algn="l" rtl="0" eaLnBrk="1" fontAlgn="base" hangingPunct="1">
        <a:spcBef>
          <a:spcPct val="20000"/>
        </a:spcBef>
        <a:spcAft>
          <a:spcPct val="0"/>
        </a:spcAft>
        <a:buChar char="-"/>
        <a:defRPr sz="1600">
          <a:solidFill>
            <a:schemeClr val="tx1"/>
          </a:solidFill>
          <a:latin typeface="+mn-lt"/>
          <a:ea typeface="+mn-ea"/>
        </a:defRPr>
      </a:lvl6pPr>
      <a:lvl7pPr marL="2527300" indent="-176213" algn="l" rtl="0" eaLnBrk="1" fontAlgn="base" hangingPunct="1">
        <a:spcBef>
          <a:spcPct val="20000"/>
        </a:spcBef>
        <a:spcAft>
          <a:spcPct val="0"/>
        </a:spcAft>
        <a:buChar char="-"/>
        <a:defRPr sz="1600">
          <a:solidFill>
            <a:schemeClr val="tx1"/>
          </a:solidFill>
          <a:latin typeface="+mn-lt"/>
          <a:ea typeface="+mn-ea"/>
        </a:defRPr>
      </a:lvl7pPr>
      <a:lvl8pPr marL="2984500" indent="-176213" algn="l" rtl="0" eaLnBrk="1" fontAlgn="base" hangingPunct="1">
        <a:spcBef>
          <a:spcPct val="20000"/>
        </a:spcBef>
        <a:spcAft>
          <a:spcPct val="0"/>
        </a:spcAft>
        <a:buChar char="-"/>
        <a:defRPr sz="1600">
          <a:solidFill>
            <a:schemeClr val="tx1"/>
          </a:solidFill>
          <a:latin typeface="+mn-lt"/>
          <a:ea typeface="+mn-ea"/>
        </a:defRPr>
      </a:lvl8pPr>
      <a:lvl9pPr marL="3441700" indent="-176213" algn="l" rtl="0" eaLnBrk="1" fontAlgn="base" hangingPunct="1">
        <a:spcBef>
          <a:spcPct val="20000"/>
        </a:spcBef>
        <a:spcAft>
          <a:spcPct val="0"/>
        </a:spcAft>
        <a:buChar char="-"/>
        <a:defRPr sz="16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1.xml"/><Relationship Id="rId1" Type="http://schemas.openxmlformats.org/officeDocument/2006/relationships/slideLayout" Target="../slideLayouts/slideLayout12.xml"/><Relationship Id="rId4" Type="http://schemas.openxmlformats.org/officeDocument/2006/relationships/image" Target="../media/image11.wmf"/></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comments" Target="../comments/commen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comments" Target="../comments/commen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comments" Target="../comments/commen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comments" Target="../comments/commen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comments" Target="../comments/comment5.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comments" Target="../comments/comment6.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comments" Target="../comments/commen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7" name="Untertitel 2"/>
          <p:cNvSpPr>
            <a:spLocks noGrp="1"/>
          </p:cNvSpPr>
          <p:nvPr>
            <p:ph type="subTitle" idx="1"/>
          </p:nvPr>
        </p:nvSpPr>
        <p:spPr>
          <a:xfrm>
            <a:off x="3275856" y="2685720"/>
            <a:ext cx="5855066" cy="3623599"/>
          </a:xfrm>
          <a:solidFill>
            <a:srgbClr val="550F12"/>
          </a:solidFill>
        </p:spPr>
        <p:txBody>
          <a:bodyPr/>
          <a:lstStyle/>
          <a:p>
            <a:pPr algn="l"/>
            <a:r>
              <a:rPr lang="de-DE" altLang="en-US" sz="3600" b="1" i="1" dirty="0"/>
              <a:t>Stefan Pfäffli (dldp/HSLU)</a:t>
            </a:r>
          </a:p>
          <a:p>
            <a:pPr algn="l"/>
            <a:r>
              <a:rPr lang="de-DE" altLang="en-US" sz="3600" b="1" i="1" dirty="0"/>
              <a:t>Blendi  Bushati (dldp) </a:t>
            </a:r>
          </a:p>
          <a:p>
            <a:endParaRPr lang="de-DE" altLang="en-US" sz="3600" b="1" i="1" dirty="0" smtClean="0"/>
          </a:p>
        </p:txBody>
      </p:sp>
      <p:sp>
        <p:nvSpPr>
          <p:cNvPr id="18" name="Rectangle 4"/>
          <p:cNvSpPr txBox="1">
            <a:spLocks noChangeArrowheads="1"/>
          </p:cNvSpPr>
          <p:nvPr/>
        </p:nvSpPr>
        <p:spPr bwMode="auto">
          <a:xfrm>
            <a:off x="4139952" y="2132856"/>
            <a:ext cx="4932040" cy="432048"/>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vert="horz" wrap="square" lIns="666000" tIns="46800" rIns="0" bIns="46800" numCol="1" anchor="ctr" anchorCtr="0" compatLnSpc="1">
            <a:prstTxWarp prst="textNoShape">
              <a:avLst/>
            </a:prstTxWarp>
          </a:bodyPr>
          <a:lstStyle>
            <a:lvl1pPr algn="r" rtl="0" eaLnBrk="0" fontAlgn="base" hangingPunct="0">
              <a:spcBef>
                <a:spcPct val="0"/>
              </a:spcBef>
              <a:spcAft>
                <a:spcPct val="0"/>
              </a:spcAft>
              <a:defRPr sz="3200">
                <a:solidFill>
                  <a:srgbClr val="373737"/>
                </a:solidFill>
                <a:latin typeface="+mj-lt"/>
                <a:ea typeface="MS PGothic" pitchFamily="34" charset="-128"/>
                <a:cs typeface="+mj-cs"/>
              </a:defRPr>
            </a:lvl1pPr>
            <a:lvl2pPr algn="l" rtl="0" eaLnBrk="0" fontAlgn="base" hangingPunct="0">
              <a:spcBef>
                <a:spcPct val="0"/>
              </a:spcBef>
              <a:spcAft>
                <a:spcPct val="0"/>
              </a:spcAft>
              <a:defRPr sz="3200">
                <a:solidFill>
                  <a:schemeClr val="bg1"/>
                </a:solidFill>
                <a:latin typeface="Arial Narrow" pitchFamily="-64" charset="0"/>
                <a:ea typeface="MS PGothic" pitchFamily="34" charset="-128"/>
              </a:defRPr>
            </a:lvl2pPr>
            <a:lvl3pPr algn="l" rtl="0" eaLnBrk="0" fontAlgn="base" hangingPunct="0">
              <a:spcBef>
                <a:spcPct val="0"/>
              </a:spcBef>
              <a:spcAft>
                <a:spcPct val="0"/>
              </a:spcAft>
              <a:defRPr sz="3200">
                <a:solidFill>
                  <a:schemeClr val="bg1"/>
                </a:solidFill>
                <a:latin typeface="Arial Narrow" pitchFamily="-64" charset="0"/>
                <a:ea typeface="MS PGothic" pitchFamily="34" charset="-128"/>
              </a:defRPr>
            </a:lvl3pPr>
            <a:lvl4pPr algn="l" rtl="0" eaLnBrk="0" fontAlgn="base" hangingPunct="0">
              <a:spcBef>
                <a:spcPct val="0"/>
              </a:spcBef>
              <a:spcAft>
                <a:spcPct val="0"/>
              </a:spcAft>
              <a:defRPr sz="3200">
                <a:solidFill>
                  <a:schemeClr val="bg1"/>
                </a:solidFill>
                <a:latin typeface="Arial Narrow" pitchFamily="-64" charset="0"/>
                <a:ea typeface="MS PGothic" pitchFamily="34" charset="-128"/>
              </a:defRPr>
            </a:lvl4pPr>
            <a:lvl5pPr algn="l" rtl="0" eaLnBrk="0" fontAlgn="base" hangingPunct="0">
              <a:spcBef>
                <a:spcPct val="0"/>
              </a:spcBef>
              <a:spcAft>
                <a:spcPct val="0"/>
              </a:spcAft>
              <a:defRPr sz="3200">
                <a:solidFill>
                  <a:schemeClr val="bg1"/>
                </a:solidFill>
                <a:latin typeface="Arial Narrow" pitchFamily="-64" charset="0"/>
                <a:ea typeface="MS PGothic" pitchFamily="34" charset="-128"/>
              </a:defRPr>
            </a:lvl5pPr>
            <a:lvl6pPr marL="457200"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6pPr>
            <a:lvl7pPr marL="914400"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7pPr>
            <a:lvl8pPr marL="1371600"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8pPr>
            <a:lvl9pPr marL="1828800"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9pPr>
          </a:lstStyle>
          <a:p>
            <a:pPr eaLnBrk="1" hangingPunct="1"/>
            <a:r>
              <a:rPr lang="de-CH" altLang="en-US" sz="2800" kern="0" dirty="0">
                <a:solidFill>
                  <a:srgbClr val="651115"/>
                </a:solidFill>
              </a:rPr>
              <a:t>Functional Areas </a:t>
            </a:r>
            <a:r>
              <a:rPr lang="de-CH" altLang="en-US" sz="2800" kern="0" dirty="0" smtClean="0">
                <a:solidFill>
                  <a:srgbClr val="651115"/>
                </a:solidFill>
              </a:rPr>
              <a:t>Programme</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9004" t="6216" r="52834" b="5034"/>
          <a:stretch/>
        </p:blipFill>
        <p:spPr>
          <a:xfrm>
            <a:off x="266700" y="726900"/>
            <a:ext cx="2895600" cy="6086476"/>
          </a:xfrm>
          <a:prstGeom prst="rect">
            <a:avLst/>
          </a:prstGeom>
        </p:spPr>
      </p:pic>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4738" t="13310" b="-1"/>
          <a:stretch/>
        </p:blipFill>
        <p:spPr>
          <a:xfrm>
            <a:off x="3275856" y="1600201"/>
            <a:ext cx="1564777" cy="1180728"/>
          </a:xfrm>
          <a:prstGeom prst="rect">
            <a:avLst/>
          </a:prstGeom>
        </p:spPr>
      </p:pic>
      <p:pic>
        <p:nvPicPr>
          <p:cNvPr id="6" name="Picture 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0312" y="254599"/>
            <a:ext cx="1550035" cy="745490"/>
          </a:xfrm>
          <a:prstGeom prst="rect">
            <a:avLst/>
          </a:prstGeom>
          <a:noFill/>
        </p:spPr>
      </p:pic>
      <p:grpSp>
        <p:nvGrpSpPr>
          <p:cNvPr id="7" name="Group 6"/>
          <p:cNvGrpSpPr/>
          <p:nvPr/>
        </p:nvGrpSpPr>
        <p:grpSpPr>
          <a:xfrm>
            <a:off x="3345527" y="365795"/>
            <a:ext cx="3674745" cy="542925"/>
            <a:chOff x="0" y="0"/>
            <a:chExt cx="3674853" cy="543464"/>
          </a:xfrm>
        </p:grpSpPr>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r="10537"/>
            <a:stretch/>
          </p:blipFill>
          <p:spPr bwMode="auto">
            <a:xfrm>
              <a:off x="2484407" y="0"/>
              <a:ext cx="1190446" cy="543464"/>
            </a:xfrm>
            <a:prstGeom prst="rect">
              <a:avLst/>
            </a:prstGeom>
            <a:noFill/>
            <a:ln>
              <a:noFill/>
            </a:ln>
            <a:extLst/>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57864" y="0"/>
              <a:ext cx="974785" cy="543464"/>
            </a:xfrm>
            <a:prstGeom prst="rect">
              <a:avLst/>
            </a:prstGeom>
            <a:noFill/>
            <a:ln>
              <a:noFill/>
            </a:ln>
            <a:extLst/>
          </p:spPr>
        </p:pic>
        <p:pic>
          <p:nvPicPr>
            <p:cNvPr id="10" name="Picture 9" descr="C:\Z - DLDP\KONFERENCA - WSh - logo\11 Maj 2015 - Sheraton\TIR_CMYK_hoch_pos_En.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43132"/>
              <a:ext cx="1276709" cy="483079"/>
            </a:xfrm>
            <a:prstGeom prst="rect">
              <a:avLst/>
            </a:prstGeom>
            <a:noFill/>
            <a:ln>
              <a:noFill/>
            </a:ln>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2"/>
          <p:cNvSpPr txBox="1">
            <a:spLocks/>
          </p:cNvSpPr>
          <p:nvPr/>
        </p:nvSpPr>
        <p:spPr>
          <a:xfrm>
            <a:off x="0" y="6597352"/>
            <a:ext cx="9144000" cy="288032"/>
          </a:xfrm>
          <a:prstGeom prst="rect">
            <a:avLst/>
          </a:prstGeom>
          <a:solidFill>
            <a:srgbClr val="550F12"/>
          </a:solidFill>
        </p:spPr>
        <p:txBody>
          <a:bodyPr vert="horz" lIns="91440" tIns="45720" rIns="91440" bIns="45720" rtlCol="0">
            <a:normAutofit fontScale="55000" lnSpcReduction="20000"/>
          </a:bodyPr>
          <a:lstStyle/>
          <a:p>
            <a:pPr marR="0" lvl="0" algn="l" defTabSz="914400" rtl="0" eaLnBrk="1" fontAlgn="auto" latinLnBrk="0" hangingPunct="1">
              <a:lnSpc>
                <a:spcPct val="100000"/>
              </a:lnSpc>
              <a:spcBef>
                <a:spcPct val="20000"/>
              </a:spcBef>
              <a:spcAft>
                <a:spcPts val="0"/>
              </a:spcAft>
              <a:buClrTx/>
              <a:buSzTx/>
              <a:tabLst/>
              <a:defRPr/>
            </a:pPr>
            <a:r>
              <a:rPr kumimoji="0" lang="en-US" sz="20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bg1"/>
                </a:solidFill>
                <a:effectLst/>
                <a:uLnTx/>
                <a:uFillTx/>
                <a:latin typeface="+mn-lt"/>
                <a:ea typeface="+mn-ea"/>
                <a:cs typeface="+mn-cs"/>
              </a:rPr>
              <a:t>Programme</a:t>
            </a:r>
            <a:r>
              <a:rPr kumimoji="0" lang="en-US" sz="2000" b="0" i="0" u="none" strike="noStrike" kern="1200" cap="none" spc="0" normalizeH="0" baseline="0" noProof="0" dirty="0" smtClean="0">
                <a:ln>
                  <a:noFill/>
                </a:ln>
                <a:solidFill>
                  <a:schemeClr val="bg1"/>
                </a:solidFill>
                <a:effectLst/>
                <a:uLnTx/>
                <a:uFillTx/>
                <a:latin typeface="+mn-lt"/>
                <a:ea typeface="+mn-ea"/>
                <a:cs typeface="+mn-cs"/>
              </a:rPr>
              <a:t> for Local Development and Decentralization (dldp)     |     www.dldp.al     |      www.km.dldp.al     |     dldp@helvetas.org</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8680"/>
            <a:ext cx="2682355" cy="6048672"/>
          </a:xfrm>
          <a:prstGeom prst="rect">
            <a:avLst/>
          </a:prstGeom>
        </p:spPr>
      </p:pic>
      <p:sp>
        <p:nvSpPr>
          <p:cNvPr id="4" name="Text Placeholder 3"/>
          <p:cNvSpPr>
            <a:spLocks noGrp="1"/>
          </p:cNvSpPr>
          <p:nvPr>
            <p:ph type="body" sz="half" idx="1"/>
          </p:nvPr>
        </p:nvSpPr>
        <p:spPr>
          <a:xfrm>
            <a:off x="2555776" y="1268412"/>
            <a:ext cx="6283424" cy="4968899"/>
          </a:xfrm>
        </p:spPr>
        <p:txBody>
          <a:bodyPr/>
          <a:lstStyle/>
          <a:p>
            <a:r>
              <a:rPr lang="en-US" b="1" dirty="0" smtClean="0"/>
              <a:t>FAP: The product – General overview </a:t>
            </a:r>
          </a:p>
        </p:txBody>
      </p:sp>
      <p:sp>
        <p:nvSpPr>
          <p:cNvPr id="12" name="Rectangle 4"/>
          <p:cNvSpPr txBox="1">
            <a:spLocks noChangeArrowheads="1"/>
          </p:cNvSpPr>
          <p:nvPr/>
        </p:nvSpPr>
        <p:spPr bwMode="auto">
          <a:xfrm>
            <a:off x="4689" y="81980"/>
            <a:ext cx="4968552" cy="432048"/>
          </a:xfrm>
          <a:prstGeom prst="rect">
            <a:avLst/>
          </a:prstGeom>
          <a:solidFill>
            <a:srgbClr val="550F12"/>
          </a:solidFill>
          <a:ln>
            <a:noFill/>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666000" tIns="46800" rIns="0" bIns="46800" numCol="1" anchor="ctr" anchorCtr="0" compatLnSpc="1">
            <a:prstTxWarp prst="textNoShape">
              <a:avLst/>
            </a:prstTxWarp>
          </a:bodyPr>
          <a:lstStyle>
            <a:lvl1pPr algn="r" rtl="0" eaLnBrk="0" fontAlgn="base" hangingPunct="0">
              <a:spcBef>
                <a:spcPct val="0"/>
              </a:spcBef>
              <a:spcAft>
                <a:spcPct val="0"/>
              </a:spcAft>
              <a:defRPr sz="3200">
                <a:solidFill>
                  <a:srgbClr val="373737"/>
                </a:solidFill>
                <a:latin typeface="+mj-lt"/>
                <a:ea typeface="MS PGothic" pitchFamily="34" charset="-128"/>
                <a:cs typeface="+mj-cs"/>
              </a:defRPr>
            </a:lvl1pPr>
            <a:lvl2pPr algn="l" rtl="0" eaLnBrk="0" fontAlgn="base" hangingPunct="0">
              <a:spcBef>
                <a:spcPct val="0"/>
              </a:spcBef>
              <a:spcAft>
                <a:spcPct val="0"/>
              </a:spcAft>
              <a:defRPr sz="3200">
                <a:solidFill>
                  <a:schemeClr val="bg1"/>
                </a:solidFill>
                <a:latin typeface="Arial Narrow" pitchFamily="-64" charset="0"/>
                <a:ea typeface="MS PGothic" pitchFamily="34" charset="-128"/>
              </a:defRPr>
            </a:lvl2pPr>
            <a:lvl3pPr algn="l" rtl="0" eaLnBrk="0" fontAlgn="base" hangingPunct="0">
              <a:spcBef>
                <a:spcPct val="0"/>
              </a:spcBef>
              <a:spcAft>
                <a:spcPct val="0"/>
              </a:spcAft>
              <a:defRPr sz="3200">
                <a:solidFill>
                  <a:schemeClr val="bg1"/>
                </a:solidFill>
                <a:latin typeface="Arial Narrow" pitchFamily="-64" charset="0"/>
                <a:ea typeface="MS PGothic" pitchFamily="34" charset="-128"/>
              </a:defRPr>
            </a:lvl3pPr>
            <a:lvl4pPr algn="l" rtl="0" eaLnBrk="0" fontAlgn="base" hangingPunct="0">
              <a:spcBef>
                <a:spcPct val="0"/>
              </a:spcBef>
              <a:spcAft>
                <a:spcPct val="0"/>
              </a:spcAft>
              <a:defRPr sz="3200">
                <a:solidFill>
                  <a:schemeClr val="bg1"/>
                </a:solidFill>
                <a:latin typeface="Arial Narrow" pitchFamily="-64" charset="0"/>
                <a:ea typeface="MS PGothic" pitchFamily="34" charset="-128"/>
              </a:defRPr>
            </a:lvl4pPr>
            <a:lvl5pPr algn="l" rtl="0" eaLnBrk="0" fontAlgn="base" hangingPunct="0">
              <a:spcBef>
                <a:spcPct val="0"/>
              </a:spcBef>
              <a:spcAft>
                <a:spcPct val="0"/>
              </a:spcAft>
              <a:defRPr sz="3200">
                <a:solidFill>
                  <a:schemeClr val="bg1"/>
                </a:solidFill>
                <a:latin typeface="Arial Narrow" pitchFamily="-64" charset="0"/>
                <a:ea typeface="MS PGothic" pitchFamily="34" charset="-128"/>
              </a:defRPr>
            </a:lvl5pPr>
            <a:lvl6pPr marL="457200"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6pPr>
            <a:lvl7pPr marL="914400"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7pPr>
            <a:lvl8pPr marL="1371600"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8pPr>
            <a:lvl9pPr marL="1828800"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9pPr>
          </a:lstStyle>
          <a:p>
            <a:pPr eaLnBrk="1" hangingPunct="1"/>
            <a:r>
              <a:rPr lang="de-CH" altLang="en-US" sz="2800" kern="0" dirty="0">
                <a:solidFill>
                  <a:schemeClr val="bg1"/>
                </a:solidFill>
              </a:rPr>
              <a:t>Functional Areas Programme</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4873" y="0"/>
            <a:ext cx="2079127" cy="1362011"/>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2480990" y="1916832"/>
            <a:ext cx="5623446" cy="4032448"/>
          </a:xfrm>
          <a:prstGeom prst="rect">
            <a:avLst/>
          </a:prstGeom>
        </p:spPr>
        <p:txBody>
          <a:bodyPr/>
          <a:lstStyle/>
          <a:p>
            <a:pPr lvl="0"/>
            <a:r>
              <a:rPr lang="en-US" sz="1800" i="1" dirty="0" smtClean="0"/>
              <a:t>Functional Area Analysis</a:t>
            </a:r>
          </a:p>
          <a:p>
            <a:pPr lvl="0"/>
            <a:endParaRPr lang="en-US" sz="1600" dirty="0"/>
          </a:p>
          <a:p>
            <a:pPr lvl="1"/>
            <a:r>
              <a:rPr lang="en-US" dirty="0" smtClean="0"/>
              <a:t>Economy	</a:t>
            </a:r>
            <a:endParaRPr lang="en-US" dirty="0"/>
          </a:p>
          <a:p>
            <a:pPr lvl="1"/>
            <a:r>
              <a:rPr lang="en-US" dirty="0" smtClean="0"/>
              <a:t>Public services</a:t>
            </a:r>
          </a:p>
          <a:p>
            <a:pPr lvl="1"/>
            <a:r>
              <a:rPr lang="en-US" dirty="0" smtClean="0"/>
              <a:t>Local Government </a:t>
            </a:r>
          </a:p>
          <a:p>
            <a:pPr lvl="1"/>
            <a:endParaRPr lang="en-US" sz="2400" dirty="0"/>
          </a:p>
          <a:p>
            <a:pPr lvl="0"/>
            <a:r>
              <a:rPr lang="en-US" sz="1800" i="1" dirty="0" smtClean="0"/>
              <a:t>Functional Area Development </a:t>
            </a:r>
            <a:r>
              <a:rPr lang="en-US" sz="1800" i="1" dirty="0" err="1" smtClean="0"/>
              <a:t>Programme</a:t>
            </a:r>
            <a:r>
              <a:rPr lang="en-US" sz="1800" i="1" dirty="0" smtClean="0"/>
              <a:t> </a:t>
            </a:r>
          </a:p>
          <a:p>
            <a:pPr lvl="0"/>
            <a:endParaRPr lang="en-US" sz="1500" dirty="0"/>
          </a:p>
          <a:p>
            <a:pPr marL="0" lvl="1" indent="0"/>
            <a:r>
              <a:rPr lang="en-US" sz="1400" dirty="0"/>
              <a:t> </a:t>
            </a:r>
            <a:r>
              <a:rPr lang="en-US" sz="1400" dirty="0" smtClean="0"/>
              <a:t>    </a:t>
            </a:r>
            <a:r>
              <a:rPr lang="en-US" dirty="0" smtClean="0"/>
              <a:t>Priority projects: </a:t>
            </a:r>
          </a:p>
          <a:p>
            <a:pPr marL="0" lvl="1" indent="0"/>
            <a:endParaRPr lang="en-US" dirty="0"/>
          </a:p>
          <a:p>
            <a:pPr marL="457200" lvl="2"/>
            <a:r>
              <a:rPr lang="en-US" dirty="0" smtClean="0"/>
              <a:t>Economic Development</a:t>
            </a:r>
            <a:endParaRPr lang="en-US" dirty="0"/>
          </a:p>
          <a:p>
            <a:pPr marL="457200" lvl="2"/>
            <a:r>
              <a:rPr lang="en-US" dirty="0" smtClean="0"/>
              <a:t>Public services improvement </a:t>
            </a:r>
            <a:endParaRPr lang="en-US" dirty="0"/>
          </a:p>
          <a:p>
            <a:pPr marL="457200" lvl="2"/>
            <a:r>
              <a:rPr lang="en-US" dirty="0" smtClean="0"/>
              <a:t>Quick Start Projects </a:t>
            </a:r>
            <a:endParaRPr lang="en-US" dirty="0"/>
          </a:p>
          <a:p>
            <a:pPr marL="0" lvl="1" indent="0"/>
            <a:endParaRPr lang="en-US" sz="1400" dirty="0"/>
          </a:p>
          <a:p>
            <a:pPr marL="0" lvl="1" indent="0"/>
            <a:r>
              <a:rPr lang="en-US" sz="1800" dirty="0"/>
              <a:t> </a:t>
            </a:r>
            <a:r>
              <a:rPr lang="en-US" sz="1800" i="1" dirty="0" smtClean="0"/>
              <a:t>Implementation </a:t>
            </a:r>
            <a:r>
              <a:rPr lang="en-US" sz="1800" i="1" dirty="0"/>
              <a:t>structure</a:t>
            </a:r>
          </a:p>
        </p:txBody>
      </p:sp>
    </p:spTree>
    <p:extLst>
      <p:ext uri="{BB962C8B-B14F-4D97-AF65-F5344CB8AC3E}">
        <p14:creationId xmlns:p14="http://schemas.microsoft.com/office/powerpoint/2010/main" val="39786327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2"/>
          <p:cNvSpPr txBox="1">
            <a:spLocks/>
          </p:cNvSpPr>
          <p:nvPr/>
        </p:nvSpPr>
        <p:spPr>
          <a:xfrm>
            <a:off x="0" y="6597352"/>
            <a:ext cx="9144000" cy="288032"/>
          </a:xfrm>
          <a:prstGeom prst="rect">
            <a:avLst/>
          </a:prstGeom>
          <a:solidFill>
            <a:srgbClr val="550F12"/>
          </a:solidFill>
        </p:spPr>
        <p:txBody>
          <a:bodyPr vert="horz" lIns="91440" tIns="45720" rIns="91440" bIns="45720" rtlCol="0">
            <a:normAutofit fontScale="55000" lnSpcReduction="20000"/>
          </a:bodyPr>
          <a:lstStyle/>
          <a:p>
            <a:pPr marR="0" lvl="0" algn="l" defTabSz="914400" rtl="0" eaLnBrk="1" fontAlgn="auto" latinLnBrk="0" hangingPunct="1">
              <a:lnSpc>
                <a:spcPct val="100000"/>
              </a:lnSpc>
              <a:spcBef>
                <a:spcPct val="20000"/>
              </a:spcBef>
              <a:spcAft>
                <a:spcPts val="0"/>
              </a:spcAft>
              <a:buClrTx/>
              <a:buSzTx/>
              <a:tabLst/>
              <a:defRPr/>
            </a:pPr>
            <a:r>
              <a:rPr kumimoji="0" lang="en-US" sz="20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bg1"/>
                </a:solidFill>
                <a:effectLst/>
                <a:uLnTx/>
                <a:uFillTx/>
                <a:latin typeface="+mn-lt"/>
                <a:ea typeface="+mn-ea"/>
                <a:cs typeface="+mn-cs"/>
              </a:rPr>
              <a:t>Programme</a:t>
            </a:r>
            <a:r>
              <a:rPr kumimoji="0" lang="en-US" sz="2000" b="0" i="0" u="none" strike="noStrike" kern="1200" cap="none" spc="0" normalizeH="0" baseline="0" noProof="0" dirty="0" smtClean="0">
                <a:ln>
                  <a:noFill/>
                </a:ln>
                <a:solidFill>
                  <a:schemeClr val="bg1"/>
                </a:solidFill>
                <a:effectLst/>
                <a:uLnTx/>
                <a:uFillTx/>
                <a:latin typeface="+mn-lt"/>
                <a:ea typeface="+mn-ea"/>
                <a:cs typeface="+mn-cs"/>
              </a:rPr>
              <a:t> for Local Development and Decentralization (dldp)     |     www.dldp.al     |      www.km.dldp.al     |     dldp@helvetas.org</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8680"/>
            <a:ext cx="2682355" cy="6048672"/>
          </a:xfrm>
          <a:prstGeom prst="rect">
            <a:avLst/>
          </a:prstGeom>
        </p:spPr>
      </p:pic>
      <p:sp>
        <p:nvSpPr>
          <p:cNvPr id="4" name="Text Placeholder 3"/>
          <p:cNvSpPr>
            <a:spLocks noGrp="1"/>
          </p:cNvSpPr>
          <p:nvPr>
            <p:ph type="body" sz="half" idx="1"/>
          </p:nvPr>
        </p:nvSpPr>
        <p:spPr>
          <a:xfrm>
            <a:off x="2411760" y="1088566"/>
            <a:ext cx="6283424" cy="5436778"/>
          </a:xfrm>
        </p:spPr>
        <p:txBody>
          <a:bodyPr/>
          <a:lstStyle/>
          <a:p>
            <a:r>
              <a:rPr lang="en-US" sz="2000" b="1" dirty="0"/>
              <a:t>FAP: The product – </a:t>
            </a:r>
            <a:r>
              <a:rPr lang="en-US" sz="2000" b="1" dirty="0" smtClean="0"/>
              <a:t>The Functional Area Analysis </a:t>
            </a:r>
            <a:endParaRPr lang="en-US" sz="2000" b="1" dirty="0"/>
          </a:p>
          <a:p>
            <a:pPr lvl="0"/>
            <a:endParaRPr lang="en-US" sz="2000" dirty="0" smtClean="0"/>
          </a:p>
          <a:p>
            <a:pPr lvl="0" algn="just"/>
            <a:r>
              <a:rPr lang="en-US" sz="2000" u="sng" dirty="0" smtClean="0"/>
              <a:t>Economy </a:t>
            </a:r>
            <a:r>
              <a:rPr lang="en-US" sz="2000" u="sng" dirty="0"/>
              <a:t>of the functional area</a:t>
            </a:r>
            <a:r>
              <a:rPr lang="en-US" sz="2000" dirty="0"/>
              <a:t> </a:t>
            </a:r>
            <a:endParaRPr lang="en-US" sz="2000" dirty="0" smtClean="0"/>
          </a:p>
          <a:p>
            <a:pPr lvl="0" algn="just"/>
            <a:r>
              <a:rPr lang="en-US" sz="2000" i="1" dirty="0">
                <a:solidFill>
                  <a:schemeClr val="tx1"/>
                </a:solidFill>
              </a:rPr>
              <a:t>	</a:t>
            </a:r>
            <a:r>
              <a:rPr lang="en-US" sz="2000" i="1" dirty="0" smtClean="0">
                <a:solidFill>
                  <a:schemeClr val="tx1"/>
                </a:solidFill>
              </a:rPr>
              <a:t>including </a:t>
            </a:r>
            <a:r>
              <a:rPr lang="en-US" sz="2000" i="1" dirty="0">
                <a:solidFill>
                  <a:schemeClr val="tx1"/>
                </a:solidFill>
              </a:rPr>
              <a:t>two or three more in-depth analysis of the identified main economic sectors in the Functional Area.</a:t>
            </a:r>
          </a:p>
          <a:p>
            <a:pPr marL="0" indent="0">
              <a:buNone/>
            </a:pPr>
            <a:endParaRPr lang="en-US" sz="2000" dirty="0"/>
          </a:p>
          <a:p>
            <a:pPr lvl="0"/>
            <a:r>
              <a:rPr lang="en-US" sz="2000" u="sng" dirty="0"/>
              <a:t>Mapping of the services</a:t>
            </a:r>
            <a:r>
              <a:rPr lang="en-US" sz="2000" dirty="0"/>
              <a:t> </a:t>
            </a:r>
            <a:endParaRPr lang="en-US" sz="2000" dirty="0" smtClean="0"/>
          </a:p>
          <a:p>
            <a:pPr lvl="0"/>
            <a:r>
              <a:rPr lang="en-US" sz="2000" dirty="0"/>
              <a:t>	</a:t>
            </a:r>
            <a:r>
              <a:rPr lang="en-US" sz="2000" i="1" dirty="0" smtClean="0"/>
              <a:t>provided </a:t>
            </a:r>
            <a:r>
              <a:rPr lang="en-US" sz="2000" i="1" dirty="0"/>
              <a:t>in the FA with the focus on the most commonly provided services but of course open to further analysis of any other function deemed relevant to that particular Functional Area. </a:t>
            </a:r>
          </a:p>
          <a:p>
            <a:pPr marL="0" indent="0">
              <a:buNone/>
            </a:pPr>
            <a:endParaRPr lang="en-US" sz="2000" dirty="0"/>
          </a:p>
          <a:p>
            <a:pPr lvl="0"/>
            <a:r>
              <a:rPr lang="en-US" sz="2000" u="sng" dirty="0"/>
              <a:t>Local Government Analysis </a:t>
            </a:r>
            <a:endParaRPr lang="en-US" sz="2000" u="sng" dirty="0" smtClean="0"/>
          </a:p>
          <a:p>
            <a:pPr lvl="0"/>
            <a:r>
              <a:rPr lang="en-US" sz="2000" u="sng" dirty="0" smtClean="0"/>
              <a:t>  </a:t>
            </a:r>
            <a:r>
              <a:rPr lang="en-US" sz="2000" i="1" dirty="0" smtClean="0"/>
              <a:t>providing </a:t>
            </a:r>
            <a:r>
              <a:rPr lang="en-US" sz="2000" i="1" dirty="0"/>
              <a:t>the analysis of the local </a:t>
            </a:r>
            <a:r>
              <a:rPr lang="en-US" sz="2000" i="1" dirty="0" smtClean="0"/>
              <a:t>government organization</a:t>
            </a:r>
            <a:r>
              <a:rPr lang="en-US" sz="2000" i="1" dirty="0"/>
              <a:t>; human resources </a:t>
            </a:r>
            <a:r>
              <a:rPr lang="en-US" sz="2000" dirty="0"/>
              <a:t>etc. </a:t>
            </a:r>
          </a:p>
        </p:txBody>
      </p:sp>
      <p:sp>
        <p:nvSpPr>
          <p:cNvPr id="12" name="Rectangle 4"/>
          <p:cNvSpPr txBox="1">
            <a:spLocks noChangeArrowheads="1"/>
          </p:cNvSpPr>
          <p:nvPr/>
        </p:nvSpPr>
        <p:spPr bwMode="auto">
          <a:xfrm>
            <a:off x="4689" y="81980"/>
            <a:ext cx="4968552" cy="432048"/>
          </a:xfrm>
          <a:prstGeom prst="rect">
            <a:avLst/>
          </a:prstGeom>
          <a:solidFill>
            <a:srgbClr val="550F12"/>
          </a:solidFill>
          <a:ln>
            <a:noFill/>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666000" tIns="46800" rIns="0" bIns="46800" numCol="1" anchor="ctr" anchorCtr="0" compatLnSpc="1">
            <a:prstTxWarp prst="textNoShape">
              <a:avLst/>
            </a:prstTxWarp>
          </a:bodyPr>
          <a:lstStyle>
            <a:lvl1pPr algn="r" rtl="0" eaLnBrk="0" fontAlgn="base" hangingPunct="0">
              <a:spcBef>
                <a:spcPct val="0"/>
              </a:spcBef>
              <a:spcAft>
                <a:spcPct val="0"/>
              </a:spcAft>
              <a:defRPr sz="3200">
                <a:solidFill>
                  <a:srgbClr val="373737"/>
                </a:solidFill>
                <a:latin typeface="+mj-lt"/>
                <a:ea typeface="MS PGothic" pitchFamily="34" charset="-128"/>
                <a:cs typeface="+mj-cs"/>
              </a:defRPr>
            </a:lvl1pPr>
            <a:lvl2pPr algn="l" rtl="0" eaLnBrk="0" fontAlgn="base" hangingPunct="0">
              <a:spcBef>
                <a:spcPct val="0"/>
              </a:spcBef>
              <a:spcAft>
                <a:spcPct val="0"/>
              </a:spcAft>
              <a:defRPr sz="3200">
                <a:solidFill>
                  <a:schemeClr val="bg1"/>
                </a:solidFill>
                <a:latin typeface="Arial Narrow" pitchFamily="-64" charset="0"/>
                <a:ea typeface="MS PGothic" pitchFamily="34" charset="-128"/>
              </a:defRPr>
            </a:lvl2pPr>
            <a:lvl3pPr algn="l" rtl="0" eaLnBrk="0" fontAlgn="base" hangingPunct="0">
              <a:spcBef>
                <a:spcPct val="0"/>
              </a:spcBef>
              <a:spcAft>
                <a:spcPct val="0"/>
              </a:spcAft>
              <a:defRPr sz="3200">
                <a:solidFill>
                  <a:schemeClr val="bg1"/>
                </a:solidFill>
                <a:latin typeface="Arial Narrow" pitchFamily="-64" charset="0"/>
                <a:ea typeface="MS PGothic" pitchFamily="34" charset="-128"/>
              </a:defRPr>
            </a:lvl3pPr>
            <a:lvl4pPr algn="l" rtl="0" eaLnBrk="0" fontAlgn="base" hangingPunct="0">
              <a:spcBef>
                <a:spcPct val="0"/>
              </a:spcBef>
              <a:spcAft>
                <a:spcPct val="0"/>
              </a:spcAft>
              <a:defRPr sz="3200">
                <a:solidFill>
                  <a:schemeClr val="bg1"/>
                </a:solidFill>
                <a:latin typeface="Arial Narrow" pitchFamily="-64" charset="0"/>
                <a:ea typeface="MS PGothic" pitchFamily="34" charset="-128"/>
              </a:defRPr>
            </a:lvl4pPr>
            <a:lvl5pPr algn="l" rtl="0" eaLnBrk="0" fontAlgn="base" hangingPunct="0">
              <a:spcBef>
                <a:spcPct val="0"/>
              </a:spcBef>
              <a:spcAft>
                <a:spcPct val="0"/>
              </a:spcAft>
              <a:defRPr sz="3200">
                <a:solidFill>
                  <a:schemeClr val="bg1"/>
                </a:solidFill>
                <a:latin typeface="Arial Narrow" pitchFamily="-64" charset="0"/>
                <a:ea typeface="MS PGothic" pitchFamily="34" charset="-128"/>
              </a:defRPr>
            </a:lvl5pPr>
            <a:lvl6pPr marL="457200"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6pPr>
            <a:lvl7pPr marL="914400"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7pPr>
            <a:lvl8pPr marL="1371600"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8pPr>
            <a:lvl9pPr marL="1828800"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9pPr>
          </a:lstStyle>
          <a:p>
            <a:pPr eaLnBrk="1" hangingPunct="1"/>
            <a:r>
              <a:rPr lang="de-CH" altLang="en-US" sz="2800" kern="0" dirty="0">
                <a:solidFill>
                  <a:schemeClr val="bg1"/>
                </a:solidFill>
              </a:rPr>
              <a:t>Functional Areas Programme</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4873" y="0"/>
            <a:ext cx="2079127" cy="13620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187334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2"/>
          <p:cNvSpPr txBox="1">
            <a:spLocks/>
          </p:cNvSpPr>
          <p:nvPr/>
        </p:nvSpPr>
        <p:spPr>
          <a:xfrm>
            <a:off x="0" y="6597352"/>
            <a:ext cx="9144000" cy="288032"/>
          </a:xfrm>
          <a:prstGeom prst="rect">
            <a:avLst/>
          </a:prstGeom>
          <a:solidFill>
            <a:srgbClr val="550F12"/>
          </a:solidFill>
        </p:spPr>
        <p:txBody>
          <a:bodyPr vert="horz" lIns="91440" tIns="45720" rIns="91440" bIns="45720" rtlCol="0">
            <a:normAutofit fontScale="55000" lnSpcReduction="20000"/>
          </a:bodyPr>
          <a:lstStyle/>
          <a:p>
            <a:pPr marR="0" lvl="0" algn="l" defTabSz="914400" rtl="0" eaLnBrk="1" fontAlgn="auto" latinLnBrk="0" hangingPunct="1">
              <a:lnSpc>
                <a:spcPct val="100000"/>
              </a:lnSpc>
              <a:spcBef>
                <a:spcPct val="20000"/>
              </a:spcBef>
              <a:spcAft>
                <a:spcPts val="0"/>
              </a:spcAft>
              <a:buClrTx/>
              <a:buSzTx/>
              <a:tabLst/>
              <a:defRPr/>
            </a:pPr>
            <a:r>
              <a:rPr kumimoji="0" lang="en-US" sz="20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bg1"/>
                </a:solidFill>
                <a:effectLst/>
                <a:uLnTx/>
                <a:uFillTx/>
                <a:latin typeface="+mn-lt"/>
                <a:ea typeface="+mn-ea"/>
                <a:cs typeface="+mn-cs"/>
              </a:rPr>
              <a:t>Programme</a:t>
            </a:r>
            <a:r>
              <a:rPr kumimoji="0" lang="en-US" sz="2000" b="0" i="0" u="none" strike="noStrike" kern="1200" cap="none" spc="0" normalizeH="0" baseline="0" noProof="0" dirty="0" smtClean="0">
                <a:ln>
                  <a:noFill/>
                </a:ln>
                <a:solidFill>
                  <a:schemeClr val="bg1"/>
                </a:solidFill>
                <a:effectLst/>
                <a:uLnTx/>
                <a:uFillTx/>
                <a:latin typeface="+mn-lt"/>
                <a:ea typeface="+mn-ea"/>
                <a:cs typeface="+mn-cs"/>
              </a:rPr>
              <a:t> for Local Development and Decentralization (dldp)     |     www.dldp.al     |      www.km.dldp.al     |     dldp@helvetas.org</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8680"/>
            <a:ext cx="2682355" cy="6048672"/>
          </a:xfrm>
          <a:prstGeom prst="rect">
            <a:avLst/>
          </a:prstGeom>
        </p:spPr>
      </p:pic>
      <p:sp>
        <p:nvSpPr>
          <p:cNvPr id="4" name="Text Placeholder 3"/>
          <p:cNvSpPr>
            <a:spLocks noGrp="1"/>
          </p:cNvSpPr>
          <p:nvPr>
            <p:ph type="body" sz="half" idx="1"/>
          </p:nvPr>
        </p:nvSpPr>
        <p:spPr>
          <a:xfrm>
            <a:off x="2555776" y="1268412"/>
            <a:ext cx="6283424" cy="4968899"/>
          </a:xfrm>
        </p:spPr>
        <p:txBody>
          <a:bodyPr/>
          <a:lstStyle/>
          <a:p>
            <a:r>
              <a:rPr lang="en-US" b="1" dirty="0"/>
              <a:t>FAP: The product – The </a:t>
            </a:r>
            <a:r>
              <a:rPr lang="en-US" b="1" dirty="0" smtClean="0"/>
              <a:t>Economic Analysis </a:t>
            </a:r>
            <a:endParaRPr lang="en-US" b="1" dirty="0"/>
          </a:p>
          <a:p>
            <a:pPr lvl="0"/>
            <a:endParaRPr lang="en-US" dirty="0"/>
          </a:p>
        </p:txBody>
      </p:sp>
      <p:sp>
        <p:nvSpPr>
          <p:cNvPr id="12" name="Rectangle 4"/>
          <p:cNvSpPr txBox="1">
            <a:spLocks noChangeArrowheads="1"/>
          </p:cNvSpPr>
          <p:nvPr/>
        </p:nvSpPr>
        <p:spPr bwMode="auto">
          <a:xfrm>
            <a:off x="4689" y="81980"/>
            <a:ext cx="4968552" cy="432048"/>
          </a:xfrm>
          <a:prstGeom prst="rect">
            <a:avLst/>
          </a:prstGeom>
          <a:solidFill>
            <a:srgbClr val="550F12"/>
          </a:solidFill>
          <a:ln>
            <a:noFill/>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666000" tIns="46800" rIns="0" bIns="46800" numCol="1" anchor="ctr" anchorCtr="0" compatLnSpc="1">
            <a:prstTxWarp prst="textNoShape">
              <a:avLst/>
            </a:prstTxWarp>
          </a:bodyPr>
          <a:lstStyle>
            <a:lvl1pPr algn="r" rtl="0" eaLnBrk="0" fontAlgn="base" hangingPunct="0">
              <a:spcBef>
                <a:spcPct val="0"/>
              </a:spcBef>
              <a:spcAft>
                <a:spcPct val="0"/>
              </a:spcAft>
              <a:defRPr sz="3200">
                <a:solidFill>
                  <a:srgbClr val="373737"/>
                </a:solidFill>
                <a:latin typeface="+mj-lt"/>
                <a:ea typeface="MS PGothic" pitchFamily="34" charset="-128"/>
                <a:cs typeface="+mj-cs"/>
              </a:defRPr>
            </a:lvl1pPr>
            <a:lvl2pPr algn="l" rtl="0" eaLnBrk="0" fontAlgn="base" hangingPunct="0">
              <a:spcBef>
                <a:spcPct val="0"/>
              </a:spcBef>
              <a:spcAft>
                <a:spcPct val="0"/>
              </a:spcAft>
              <a:defRPr sz="3200">
                <a:solidFill>
                  <a:schemeClr val="bg1"/>
                </a:solidFill>
                <a:latin typeface="Arial Narrow" pitchFamily="-64" charset="0"/>
                <a:ea typeface="MS PGothic" pitchFamily="34" charset="-128"/>
              </a:defRPr>
            </a:lvl2pPr>
            <a:lvl3pPr algn="l" rtl="0" eaLnBrk="0" fontAlgn="base" hangingPunct="0">
              <a:spcBef>
                <a:spcPct val="0"/>
              </a:spcBef>
              <a:spcAft>
                <a:spcPct val="0"/>
              </a:spcAft>
              <a:defRPr sz="3200">
                <a:solidFill>
                  <a:schemeClr val="bg1"/>
                </a:solidFill>
                <a:latin typeface="Arial Narrow" pitchFamily="-64" charset="0"/>
                <a:ea typeface="MS PGothic" pitchFamily="34" charset="-128"/>
              </a:defRPr>
            </a:lvl3pPr>
            <a:lvl4pPr algn="l" rtl="0" eaLnBrk="0" fontAlgn="base" hangingPunct="0">
              <a:spcBef>
                <a:spcPct val="0"/>
              </a:spcBef>
              <a:spcAft>
                <a:spcPct val="0"/>
              </a:spcAft>
              <a:defRPr sz="3200">
                <a:solidFill>
                  <a:schemeClr val="bg1"/>
                </a:solidFill>
                <a:latin typeface="Arial Narrow" pitchFamily="-64" charset="0"/>
                <a:ea typeface="MS PGothic" pitchFamily="34" charset="-128"/>
              </a:defRPr>
            </a:lvl4pPr>
            <a:lvl5pPr algn="l" rtl="0" eaLnBrk="0" fontAlgn="base" hangingPunct="0">
              <a:spcBef>
                <a:spcPct val="0"/>
              </a:spcBef>
              <a:spcAft>
                <a:spcPct val="0"/>
              </a:spcAft>
              <a:defRPr sz="3200">
                <a:solidFill>
                  <a:schemeClr val="bg1"/>
                </a:solidFill>
                <a:latin typeface="Arial Narrow" pitchFamily="-64" charset="0"/>
                <a:ea typeface="MS PGothic" pitchFamily="34" charset="-128"/>
              </a:defRPr>
            </a:lvl5pPr>
            <a:lvl6pPr marL="457200"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6pPr>
            <a:lvl7pPr marL="914400"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7pPr>
            <a:lvl8pPr marL="1371600"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8pPr>
            <a:lvl9pPr marL="1828800"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9pPr>
          </a:lstStyle>
          <a:p>
            <a:pPr eaLnBrk="1" hangingPunct="1"/>
            <a:r>
              <a:rPr lang="de-CH" altLang="en-US" sz="2800" kern="0" dirty="0">
                <a:solidFill>
                  <a:schemeClr val="bg1"/>
                </a:solidFill>
              </a:rPr>
              <a:t>Functional Areas Programme</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4873" y="0"/>
            <a:ext cx="2079127" cy="1362011"/>
          </a:xfrm>
          <a:prstGeom prst="rect">
            <a:avLst/>
          </a:prstGeom>
          <a:ln>
            <a:noFill/>
          </a:ln>
          <a:effectLst>
            <a:outerShdw blurRad="292100" dist="139700" dir="2700000" algn="tl" rotWithShape="0">
              <a:srgbClr val="333333">
                <a:alpha val="65000"/>
              </a:srgbClr>
            </a:outerShdw>
          </a:effec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3209" y="1772816"/>
            <a:ext cx="6531279"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90848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Illustration economic scanning </a:t>
            </a:r>
            <a:endParaRPr lang="en-US" dirty="0"/>
          </a:p>
        </p:txBody>
      </p:sp>
      <p:graphicFrame>
        <p:nvGraphicFramePr>
          <p:cNvPr id="21" name="Content Placeholder 20"/>
          <p:cNvGraphicFramePr>
            <a:graphicFrameLocks noGrp="1"/>
          </p:cNvGraphicFramePr>
          <p:nvPr>
            <p:ph sz="half" idx="1"/>
            <p:extLst>
              <p:ext uri="{D42A27DB-BD31-4B8C-83A1-F6EECF244321}">
                <p14:modId xmlns:p14="http://schemas.microsoft.com/office/powerpoint/2010/main" val="1387536231"/>
              </p:ext>
            </p:extLst>
          </p:nvPr>
        </p:nvGraphicFramePr>
        <p:xfrm>
          <a:off x="457200" y="1600200"/>
          <a:ext cx="4038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3" name="Content Placeholder 2"/>
          <p:cNvSpPr>
            <a:spLocks noGrp="1"/>
          </p:cNvSpPr>
          <p:nvPr>
            <p:ph sz="half" idx="2"/>
          </p:nvPr>
        </p:nvSpPr>
        <p:spPr/>
        <p:txBody>
          <a:bodyPr/>
          <a:lstStyle/>
          <a:p>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068286"/>
            <a:ext cx="3956248" cy="1398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4038600"/>
            <a:ext cx="3956248"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457200" y="1524000"/>
            <a:ext cx="3962400" cy="76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GDP of the </a:t>
            </a:r>
            <a:r>
              <a:rPr lang="en-US" dirty="0" err="1" smtClean="0">
                <a:solidFill>
                  <a:schemeClr val="tx1"/>
                </a:solidFill>
              </a:rPr>
              <a:t>Kukes</a:t>
            </a:r>
            <a:r>
              <a:rPr lang="en-US" dirty="0" smtClean="0">
                <a:solidFill>
                  <a:schemeClr val="tx1"/>
                </a:solidFill>
              </a:rPr>
              <a:t> region by sectors/ fluctuation over the years </a:t>
            </a:r>
            <a:endParaRPr lang="en-US" dirty="0">
              <a:solidFill>
                <a:schemeClr val="tx1"/>
              </a:solidFill>
            </a:endParaRPr>
          </a:p>
        </p:txBody>
      </p:sp>
      <p:sp>
        <p:nvSpPr>
          <p:cNvPr id="10" name="Rectangle 9"/>
          <p:cNvSpPr/>
          <p:nvPr/>
        </p:nvSpPr>
        <p:spPr>
          <a:xfrm>
            <a:off x="4648200" y="1524000"/>
            <a:ext cx="4038600" cy="609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Structure of enterprises by number of employees in the FA </a:t>
            </a:r>
            <a:r>
              <a:rPr lang="en-US" dirty="0" err="1" smtClean="0">
                <a:solidFill>
                  <a:schemeClr val="tx1"/>
                </a:solidFill>
              </a:rPr>
              <a:t>Kukes</a:t>
            </a:r>
            <a:r>
              <a:rPr lang="en-US" dirty="0" smtClean="0">
                <a:solidFill>
                  <a:schemeClr val="tx1"/>
                </a:solidFill>
              </a:rPr>
              <a:t> </a:t>
            </a:r>
            <a:endParaRPr lang="en-US" dirty="0">
              <a:solidFill>
                <a:schemeClr val="tx1"/>
              </a:solidFill>
            </a:endParaRPr>
          </a:p>
        </p:txBody>
      </p:sp>
      <p:sp>
        <p:nvSpPr>
          <p:cNvPr id="11" name="Rectangle 10"/>
          <p:cNvSpPr/>
          <p:nvPr/>
        </p:nvSpPr>
        <p:spPr>
          <a:xfrm>
            <a:off x="4648200" y="3573016"/>
            <a:ext cx="4038600" cy="4655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Structure of enterprises by sector in the FA  </a:t>
            </a:r>
            <a:r>
              <a:rPr lang="en-US" dirty="0" err="1" smtClean="0">
                <a:solidFill>
                  <a:schemeClr val="tx1"/>
                </a:solidFill>
              </a:rPr>
              <a:t>Kukes</a:t>
            </a:r>
            <a:r>
              <a:rPr lang="en-US" dirty="0" smtClean="0">
                <a:solidFill>
                  <a:schemeClr val="tx1"/>
                </a:solidFill>
              </a:rPr>
              <a:t> </a:t>
            </a:r>
            <a:endParaRPr lang="en-US" dirty="0">
              <a:solidFill>
                <a:schemeClr val="tx1"/>
              </a:solidFill>
            </a:endParaRPr>
          </a:p>
        </p:txBody>
      </p:sp>
      <p:sp>
        <p:nvSpPr>
          <p:cNvPr id="4" name="Rectangle 3"/>
          <p:cNvSpPr/>
          <p:nvPr/>
        </p:nvSpPr>
        <p:spPr bwMode="auto">
          <a:xfrm>
            <a:off x="755576" y="6165304"/>
            <a:ext cx="8064896" cy="360040"/>
          </a:xfrm>
          <a:prstGeom prst="rect">
            <a:avLst/>
          </a:prstGeom>
          <a:noFill/>
          <a:ln w="9525"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5" name="TextBox 4"/>
          <p:cNvSpPr txBox="1"/>
          <p:nvPr/>
        </p:nvSpPr>
        <p:spPr>
          <a:xfrm>
            <a:off x="755576" y="6165304"/>
            <a:ext cx="8064896" cy="584775"/>
          </a:xfrm>
          <a:prstGeom prst="rect">
            <a:avLst/>
          </a:prstGeom>
          <a:noFill/>
        </p:spPr>
        <p:txBody>
          <a:bodyPr wrap="square" rtlCol="0">
            <a:spAutoFit/>
          </a:bodyPr>
          <a:lstStyle/>
          <a:p>
            <a:r>
              <a:rPr lang="en-US" dirty="0" smtClean="0">
                <a:solidFill>
                  <a:srgbClr val="002060"/>
                </a:solidFill>
              </a:rPr>
              <a:t>Key findings: Agriculture important, construction shrinking, industry growing, micro </a:t>
            </a:r>
            <a:r>
              <a:rPr lang="en-US" dirty="0" err="1" smtClean="0">
                <a:solidFill>
                  <a:srgbClr val="002060"/>
                </a:solidFill>
              </a:rPr>
              <a:t>enteprises</a:t>
            </a:r>
            <a:r>
              <a:rPr lang="en-US" dirty="0" smtClean="0">
                <a:solidFill>
                  <a:srgbClr val="002060"/>
                </a:solidFill>
              </a:rPr>
              <a:t> dominate trade and services. </a:t>
            </a:r>
            <a:endParaRPr lang="en-US" dirty="0">
              <a:solidFill>
                <a:srgbClr val="002060"/>
              </a:solidFill>
            </a:endParaRPr>
          </a:p>
        </p:txBody>
      </p:sp>
    </p:spTree>
    <p:extLst>
      <p:ext uri="{BB962C8B-B14F-4D97-AF65-F5344CB8AC3E}">
        <p14:creationId xmlns:p14="http://schemas.microsoft.com/office/powerpoint/2010/main" val="10242905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6804025" cy="883568"/>
          </a:xfrm>
        </p:spPr>
        <p:txBody>
          <a:bodyPr>
            <a:normAutofit fontScale="90000"/>
          </a:bodyPr>
          <a:lstStyle/>
          <a:p>
            <a:r>
              <a:rPr lang="en-US" dirty="0" smtClean="0"/>
              <a:t>Urban density and continuation, employment centers, commuting </a:t>
            </a:r>
            <a:endParaRPr lang="en-US" dirty="0"/>
          </a:p>
        </p:txBody>
      </p:sp>
      <p:pic>
        <p:nvPicPr>
          <p:cNvPr id="2051" name="Picture 3"/>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644008" y="1600201"/>
            <a:ext cx="3585592" cy="4205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descr="C:\Users\bbushati\Desktop\Picture1.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9600" y="1524000"/>
            <a:ext cx="3962400" cy="428126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55576" y="6165304"/>
            <a:ext cx="8064896" cy="584775"/>
          </a:xfrm>
          <a:prstGeom prst="rect">
            <a:avLst/>
          </a:prstGeom>
          <a:noFill/>
        </p:spPr>
        <p:txBody>
          <a:bodyPr wrap="square" rtlCol="0">
            <a:spAutoFit/>
          </a:bodyPr>
          <a:lstStyle/>
          <a:p>
            <a:r>
              <a:rPr lang="en-US" dirty="0" smtClean="0">
                <a:solidFill>
                  <a:srgbClr val="002060"/>
                </a:solidFill>
              </a:rPr>
              <a:t>Key findings: Densely inhabited area across administrative borders, frequent interaction to and form Durres, important linkages to </a:t>
            </a:r>
            <a:r>
              <a:rPr lang="en-US" dirty="0" err="1">
                <a:solidFill>
                  <a:srgbClr val="002060"/>
                </a:solidFill>
              </a:rPr>
              <a:t>S</a:t>
            </a:r>
            <a:r>
              <a:rPr lang="en-US" dirty="0" err="1" smtClean="0">
                <a:solidFill>
                  <a:srgbClr val="002060"/>
                </a:solidFill>
              </a:rPr>
              <a:t>hijak</a:t>
            </a:r>
            <a:r>
              <a:rPr lang="en-US" dirty="0" smtClean="0">
                <a:solidFill>
                  <a:srgbClr val="002060"/>
                </a:solidFill>
              </a:rPr>
              <a:t> (</a:t>
            </a:r>
            <a:r>
              <a:rPr lang="en-US" dirty="0" err="1">
                <a:solidFill>
                  <a:srgbClr val="002060"/>
                </a:solidFill>
              </a:rPr>
              <a:t>X</a:t>
            </a:r>
            <a:r>
              <a:rPr lang="en-US" dirty="0" err="1" smtClean="0">
                <a:solidFill>
                  <a:srgbClr val="002060"/>
                </a:solidFill>
              </a:rPr>
              <a:t>hafzotaj</a:t>
            </a:r>
            <a:r>
              <a:rPr lang="en-US" dirty="0" smtClean="0">
                <a:solidFill>
                  <a:srgbClr val="002060"/>
                </a:solidFill>
              </a:rPr>
              <a:t>) and </a:t>
            </a:r>
            <a:r>
              <a:rPr lang="en-US" dirty="0" err="1" smtClean="0">
                <a:solidFill>
                  <a:srgbClr val="002060"/>
                </a:solidFill>
              </a:rPr>
              <a:t>Tirane</a:t>
            </a:r>
            <a:r>
              <a:rPr lang="en-US" dirty="0" smtClean="0">
                <a:solidFill>
                  <a:srgbClr val="002060"/>
                </a:solidFill>
              </a:rPr>
              <a:t>). </a:t>
            </a:r>
            <a:endParaRPr lang="en-US" dirty="0">
              <a:solidFill>
                <a:srgbClr val="002060"/>
              </a:solidFill>
            </a:endParaRPr>
          </a:p>
        </p:txBody>
      </p:sp>
    </p:spTree>
    <p:extLst>
      <p:ext uri="{BB962C8B-B14F-4D97-AF65-F5344CB8AC3E}">
        <p14:creationId xmlns:p14="http://schemas.microsoft.com/office/powerpoint/2010/main" val="39564488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Illustration economic </a:t>
            </a:r>
            <a:r>
              <a:rPr lang="en-US" dirty="0" smtClean="0"/>
              <a:t>analysis </a:t>
            </a:r>
            <a:r>
              <a:rPr lang="en-US" dirty="0"/>
              <a:t>– subsectors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59783304"/>
              </p:ext>
            </p:extLst>
          </p:nvPr>
        </p:nvGraphicFramePr>
        <p:xfrm>
          <a:off x="4839836" y="1600200"/>
          <a:ext cx="3923163"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extLst>
              <p:ext uri="{D42A27DB-BD31-4B8C-83A1-F6EECF244321}">
                <p14:modId xmlns:p14="http://schemas.microsoft.com/office/powerpoint/2010/main" val="153955578"/>
              </p:ext>
            </p:extLst>
          </p:nvPr>
        </p:nvGraphicFramePr>
        <p:xfrm>
          <a:off x="521652" y="2743200"/>
          <a:ext cx="4278948" cy="297180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990600" y="1676400"/>
            <a:ext cx="3276600" cy="838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solidFill>
              </a:rPr>
              <a:t>Diber FA % of the product going to the market (per type of product)  </a:t>
            </a:r>
            <a:endParaRPr lang="en-US" dirty="0">
              <a:solidFill>
                <a:schemeClr val="accent1"/>
              </a:solidFill>
            </a:endParaRPr>
          </a:p>
        </p:txBody>
      </p:sp>
      <p:sp>
        <p:nvSpPr>
          <p:cNvPr id="7" name="Rectangle 6"/>
          <p:cNvSpPr/>
          <p:nvPr/>
        </p:nvSpPr>
        <p:spPr>
          <a:xfrm>
            <a:off x="5334000" y="4876800"/>
            <a:ext cx="3505200" cy="9284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solidFill>
              </a:rPr>
              <a:t>Diber FA </a:t>
            </a:r>
            <a:r>
              <a:rPr lang="en-US" dirty="0" smtClean="0">
                <a:solidFill>
                  <a:schemeClr val="accent1"/>
                </a:solidFill>
              </a:rPr>
              <a:t> Average net income per </a:t>
            </a:r>
            <a:r>
              <a:rPr lang="en-US" dirty="0" err="1" smtClean="0">
                <a:solidFill>
                  <a:schemeClr val="accent1"/>
                </a:solidFill>
              </a:rPr>
              <a:t>per</a:t>
            </a:r>
            <a:r>
              <a:rPr lang="en-US" dirty="0" smtClean="0">
                <a:solidFill>
                  <a:schemeClr val="accent1"/>
                </a:solidFill>
              </a:rPr>
              <a:t>  ha of each product </a:t>
            </a:r>
            <a:endParaRPr lang="en-US" dirty="0">
              <a:solidFill>
                <a:schemeClr val="accent1"/>
              </a:solidFill>
            </a:endParaRPr>
          </a:p>
        </p:txBody>
      </p:sp>
      <p:sp>
        <p:nvSpPr>
          <p:cNvPr id="8" name="TextBox 7"/>
          <p:cNvSpPr txBox="1"/>
          <p:nvPr/>
        </p:nvSpPr>
        <p:spPr>
          <a:xfrm>
            <a:off x="755576" y="6165304"/>
            <a:ext cx="8064896" cy="584775"/>
          </a:xfrm>
          <a:prstGeom prst="rect">
            <a:avLst/>
          </a:prstGeom>
          <a:noFill/>
        </p:spPr>
        <p:txBody>
          <a:bodyPr wrap="square" rtlCol="0">
            <a:spAutoFit/>
          </a:bodyPr>
          <a:lstStyle/>
          <a:p>
            <a:r>
              <a:rPr lang="en-US" dirty="0" smtClean="0">
                <a:solidFill>
                  <a:srgbClr val="002060"/>
                </a:solidFill>
              </a:rPr>
              <a:t>Key recommendation: Increase the cultivation of products going to the markets, especially fruit trees. </a:t>
            </a:r>
            <a:endParaRPr lang="en-US" dirty="0">
              <a:solidFill>
                <a:srgbClr val="002060"/>
              </a:solidFill>
            </a:endParaRPr>
          </a:p>
        </p:txBody>
      </p:sp>
    </p:spTree>
    <p:extLst>
      <p:ext uri="{BB962C8B-B14F-4D97-AF65-F5344CB8AC3E}">
        <p14:creationId xmlns:p14="http://schemas.microsoft.com/office/powerpoint/2010/main" val="36913453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2"/>
          <p:cNvSpPr txBox="1">
            <a:spLocks/>
          </p:cNvSpPr>
          <p:nvPr/>
        </p:nvSpPr>
        <p:spPr>
          <a:xfrm>
            <a:off x="0" y="6597352"/>
            <a:ext cx="9144000" cy="288032"/>
          </a:xfrm>
          <a:prstGeom prst="rect">
            <a:avLst/>
          </a:prstGeom>
          <a:solidFill>
            <a:srgbClr val="550F12"/>
          </a:solidFill>
        </p:spPr>
        <p:txBody>
          <a:bodyPr vert="horz" lIns="91440" tIns="45720" rIns="91440" bIns="45720" rtlCol="0">
            <a:normAutofit fontScale="55000" lnSpcReduction="20000"/>
          </a:bodyPr>
          <a:lstStyle/>
          <a:p>
            <a:pPr marR="0" lvl="0" algn="l" defTabSz="914400" rtl="0" eaLnBrk="1" fontAlgn="auto" latinLnBrk="0" hangingPunct="1">
              <a:lnSpc>
                <a:spcPct val="100000"/>
              </a:lnSpc>
              <a:spcBef>
                <a:spcPct val="20000"/>
              </a:spcBef>
              <a:spcAft>
                <a:spcPts val="0"/>
              </a:spcAft>
              <a:buClrTx/>
              <a:buSzTx/>
              <a:tabLst/>
              <a:defRPr/>
            </a:pPr>
            <a:r>
              <a:rPr kumimoji="0" lang="en-US" sz="20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bg1"/>
                </a:solidFill>
                <a:effectLst/>
                <a:uLnTx/>
                <a:uFillTx/>
                <a:latin typeface="+mn-lt"/>
                <a:ea typeface="+mn-ea"/>
                <a:cs typeface="+mn-cs"/>
              </a:rPr>
              <a:t>Programme</a:t>
            </a:r>
            <a:r>
              <a:rPr kumimoji="0" lang="en-US" sz="2000" b="0" i="0" u="none" strike="noStrike" kern="1200" cap="none" spc="0" normalizeH="0" baseline="0" noProof="0" dirty="0" smtClean="0">
                <a:ln>
                  <a:noFill/>
                </a:ln>
                <a:solidFill>
                  <a:schemeClr val="bg1"/>
                </a:solidFill>
                <a:effectLst/>
                <a:uLnTx/>
                <a:uFillTx/>
                <a:latin typeface="+mn-lt"/>
                <a:ea typeface="+mn-ea"/>
                <a:cs typeface="+mn-cs"/>
              </a:rPr>
              <a:t> for Local Development and Decentralization (dldp)     |     www.dldp.al     |      www.km.dldp.al     |     dldp@helvetas.org</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8680"/>
            <a:ext cx="2682355" cy="6048672"/>
          </a:xfrm>
          <a:prstGeom prst="rect">
            <a:avLst/>
          </a:prstGeom>
        </p:spPr>
      </p:pic>
      <p:sp>
        <p:nvSpPr>
          <p:cNvPr id="4" name="Text Placeholder 3"/>
          <p:cNvSpPr>
            <a:spLocks noGrp="1"/>
          </p:cNvSpPr>
          <p:nvPr>
            <p:ph type="body" sz="half" idx="1"/>
          </p:nvPr>
        </p:nvSpPr>
        <p:spPr>
          <a:xfrm>
            <a:off x="2555776" y="1268412"/>
            <a:ext cx="6283424" cy="4968899"/>
          </a:xfrm>
        </p:spPr>
        <p:txBody>
          <a:bodyPr/>
          <a:lstStyle/>
          <a:p>
            <a:pPr algn="just"/>
            <a:r>
              <a:rPr lang="en-US" sz="1400" b="1" dirty="0"/>
              <a:t>FAP: The product – Mapping of the public services </a:t>
            </a:r>
          </a:p>
        </p:txBody>
      </p:sp>
      <p:sp>
        <p:nvSpPr>
          <p:cNvPr id="12" name="Rectangle 4"/>
          <p:cNvSpPr txBox="1">
            <a:spLocks noChangeArrowheads="1"/>
          </p:cNvSpPr>
          <p:nvPr/>
        </p:nvSpPr>
        <p:spPr bwMode="auto">
          <a:xfrm>
            <a:off x="4689" y="81980"/>
            <a:ext cx="4968552" cy="432048"/>
          </a:xfrm>
          <a:prstGeom prst="rect">
            <a:avLst/>
          </a:prstGeom>
          <a:solidFill>
            <a:srgbClr val="550F12"/>
          </a:solidFill>
          <a:ln>
            <a:noFill/>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666000" tIns="46800" rIns="0" bIns="46800" numCol="1" anchor="ctr" anchorCtr="0" compatLnSpc="1">
            <a:prstTxWarp prst="textNoShape">
              <a:avLst/>
            </a:prstTxWarp>
          </a:bodyPr>
          <a:lstStyle>
            <a:lvl1pPr algn="r" rtl="0" eaLnBrk="0" fontAlgn="base" hangingPunct="0">
              <a:spcBef>
                <a:spcPct val="0"/>
              </a:spcBef>
              <a:spcAft>
                <a:spcPct val="0"/>
              </a:spcAft>
              <a:defRPr sz="3200">
                <a:solidFill>
                  <a:srgbClr val="373737"/>
                </a:solidFill>
                <a:latin typeface="+mj-lt"/>
                <a:ea typeface="MS PGothic" pitchFamily="34" charset="-128"/>
                <a:cs typeface="+mj-cs"/>
              </a:defRPr>
            </a:lvl1pPr>
            <a:lvl2pPr algn="l" rtl="0" eaLnBrk="0" fontAlgn="base" hangingPunct="0">
              <a:spcBef>
                <a:spcPct val="0"/>
              </a:spcBef>
              <a:spcAft>
                <a:spcPct val="0"/>
              </a:spcAft>
              <a:defRPr sz="3200">
                <a:solidFill>
                  <a:schemeClr val="bg1"/>
                </a:solidFill>
                <a:latin typeface="Arial Narrow" pitchFamily="-64" charset="0"/>
                <a:ea typeface="MS PGothic" pitchFamily="34" charset="-128"/>
              </a:defRPr>
            </a:lvl2pPr>
            <a:lvl3pPr algn="l" rtl="0" eaLnBrk="0" fontAlgn="base" hangingPunct="0">
              <a:spcBef>
                <a:spcPct val="0"/>
              </a:spcBef>
              <a:spcAft>
                <a:spcPct val="0"/>
              </a:spcAft>
              <a:defRPr sz="3200">
                <a:solidFill>
                  <a:schemeClr val="bg1"/>
                </a:solidFill>
                <a:latin typeface="Arial Narrow" pitchFamily="-64" charset="0"/>
                <a:ea typeface="MS PGothic" pitchFamily="34" charset="-128"/>
              </a:defRPr>
            </a:lvl3pPr>
            <a:lvl4pPr algn="l" rtl="0" eaLnBrk="0" fontAlgn="base" hangingPunct="0">
              <a:spcBef>
                <a:spcPct val="0"/>
              </a:spcBef>
              <a:spcAft>
                <a:spcPct val="0"/>
              </a:spcAft>
              <a:defRPr sz="3200">
                <a:solidFill>
                  <a:schemeClr val="bg1"/>
                </a:solidFill>
                <a:latin typeface="Arial Narrow" pitchFamily="-64" charset="0"/>
                <a:ea typeface="MS PGothic" pitchFamily="34" charset="-128"/>
              </a:defRPr>
            </a:lvl4pPr>
            <a:lvl5pPr algn="l" rtl="0" eaLnBrk="0" fontAlgn="base" hangingPunct="0">
              <a:spcBef>
                <a:spcPct val="0"/>
              </a:spcBef>
              <a:spcAft>
                <a:spcPct val="0"/>
              </a:spcAft>
              <a:defRPr sz="3200">
                <a:solidFill>
                  <a:schemeClr val="bg1"/>
                </a:solidFill>
                <a:latin typeface="Arial Narrow" pitchFamily="-64" charset="0"/>
                <a:ea typeface="MS PGothic" pitchFamily="34" charset="-128"/>
              </a:defRPr>
            </a:lvl5pPr>
            <a:lvl6pPr marL="457200"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6pPr>
            <a:lvl7pPr marL="914400"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7pPr>
            <a:lvl8pPr marL="1371600"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8pPr>
            <a:lvl9pPr marL="1828800"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9pPr>
          </a:lstStyle>
          <a:p>
            <a:pPr eaLnBrk="1" hangingPunct="1"/>
            <a:r>
              <a:rPr lang="de-CH" altLang="en-US" sz="2800" kern="0" dirty="0">
                <a:solidFill>
                  <a:schemeClr val="bg1"/>
                </a:solidFill>
              </a:rPr>
              <a:t>Functional Areas Programme</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4873" y="0"/>
            <a:ext cx="2079127" cy="1362011"/>
          </a:xfrm>
          <a:prstGeom prst="rect">
            <a:avLst/>
          </a:prstGeom>
          <a:ln>
            <a:noFill/>
          </a:ln>
          <a:effectLst>
            <a:outerShdw blurRad="292100" dist="139700" dir="2700000" algn="tl" rotWithShape="0">
              <a:srgbClr val="333333">
                <a:alpha val="65000"/>
              </a:srgbClr>
            </a:outerShdw>
          </a:effectLst>
        </p:spPr>
      </p:pic>
      <p:graphicFrame>
        <p:nvGraphicFramePr>
          <p:cNvPr id="8" name="Content Placeholder 3"/>
          <p:cNvGraphicFramePr>
            <a:graphicFrameLocks noGrp="1"/>
          </p:cNvGraphicFramePr>
          <p:nvPr>
            <p:ph idx="1"/>
            <p:extLst>
              <p:ext uri="{D42A27DB-BD31-4B8C-83A1-F6EECF244321}">
                <p14:modId xmlns:p14="http://schemas.microsoft.com/office/powerpoint/2010/main" val="3994596436"/>
              </p:ext>
            </p:extLst>
          </p:nvPr>
        </p:nvGraphicFramePr>
        <p:xfrm>
          <a:off x="2555776" y="1988840"/>
          <a:ext cx="6131024" cy="41373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655625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2"/>
          <p:cNvSpPr txBox="1">
            <a:spLocks/>
          </p:cNvSpPr>
          <p:nvPr/>
        </p:nvSpPr>
        <p:spPr>
          <a:xfrm>
            <a:off x="0" y="6597352"/>
            <a:ext cx="9144000" cy="288032"/>
          </a:xfrm>
          <a:prstGeom prst="rect">
            <a:avLst/>
          </a:prstGeom>
          <a:solidFill>
            <a:srgbClr val="550F12"/>
          </a:solidFill>
        </p:spPr>
        <p:txBody>
          <a:bodyPr vert="horz" lIns="91440" tIns="45720" rIns="91440" bIns="45720" rtlCol="0">
            <a:normAutofit fontScale="55000" lnSpcReduction="20000"/>
          </a:bodyPr>
          <a:lstStyle/>
          <a:p>
            <a:pPr marR="0" lvl="0" algn="l" defTabSz="914400" rtl="0" eaLnBrk="1" fontAlgn="auto" latinLnBrk="0" hangingPunct="1">
              <a:lnSpc>
                <a:spcPct val="100000"/>
              </a:lnSpc>
              <a:spcBef>
                <a:spcPct val="20000"/>
              </a:spcBef>
              <a:spcAft>
                <a:spcPts val="0"/>
              </a:spcAft>
              <a:buClrTx/>
              <a:buSzTx/>
              <a:tabLst/>
              <a:defRPr/>
            </a:pPr>
            <a:r>
              <a:rPr kumimoji="0" lang="en-US" sz="20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bg1"/>
                </a:solidFill>
                <a:effectLst/>
                <a:uLnTx/>
                <a:uFillTx/>
                <a:latin typeface="+mn-lt"/>
                <a:ea typeface="+mn-ea"/>
                <a:cs typeface="+mn-cs"/>
              </a:rPr>
              <a:t>Programme</a:t>
            </a:r>
            <a:r>
              <a:rPr kumimoji="0" lang="en-US" sz="2000" b="0" i="0" u="none" strike="noStrike" kern="1200" cap="none" spc="0" normalizeH="0" baseline="0" noProof="0" dirty="0" smtClean="0">
                <a:ln>
                  <a:noFill/>
                </a:ln>
                <a:solidFill>
                  <a:schemeClr val="bg1"/>
                </a:solidFill>
                <a:effectLst/>
                <a:uLnTx/>
                <a:uFillTx/>
                <a:latin typeface="+mn-lt"/>
                <a:ea typeface="+mn-ea"/>
                <a:cs typeface="+mn-cs"/>
              </a:rPr>
              <a:t> for Local Development and Decentralization (dldp)     |     www.dldp.al     |      www.km.dldp.al     |     dldp@helvetas.org</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8680"/>
            <a:ext cx="2682355" cy="6048672"/>
          </a:xfrm>
          <a:prstGeom prst="rect">
            <a:avLst/>
          </a:prstGeom>
        </p:spPr>
      </p:pic>
      <p:sp>
        <p:nvSpPr>
          <p:cNvPr id="4" name="Text Placeholder 3"/>
          <p:cNvSpPr>
            <a:spLocks noGrp="1"/>
          </p:cNvSpPr>
          <p:nvPr>
            <p:ph type="body" sz="half" idx="1"/>
          </p:nvPr>
        </p:nvSpPr>
        <p:spPr>
          <a:xfrm>
            <a:off x="2555776" y="1268413"/>
            <a:ext cx="6283424" cy="4752876"/>
          </a:xfrm>
        </p:spPr>
        <p:txBody>
          <a:bodyPr/>
          <a:lstStyle/>
          <a:p>
            <a:pPr algn="just"/>
            <a:r>
              <a:rPr lang="en-US" sz="1400" dirty="0"/>
              <a:t>		</a:t>
            </a:r>
            <a:r>
              <a:rPr lang="en-US" sz="1400" dirty="0" smtClean="0"/>
              <a:t>			Coverage of the population with 				the waste collection service </a:t>
            </a:r>
          </a:p>
          <a:p>
            <a:pPr algn="just"/>
            <a:endParaRPr lang="en-US" sz="1400" dirty="0"/>
          </a:p>
          <a:p>
            <a:pPr algn="just"/>
            <a:endParaRPr lang="en-US" sz="1400" dirty="0" smtClean="0"/>
          </a:p>
          <a:p>
            <a:pPr algn="just"/>
            <a:endParaRPr lang="en-US" sz="1400" dirty="0"/>
          </a:p>
          <a:p>
            <a:pPr algn="just"/>
            <a:endParaRPr lang="en-US" sz="1400" dirty="0" smtClean="0"/>
          </a:p>
          <a:p>
            <a:pPr algn="just"/>
            <a:endParaRPr lang="en-US" sz="1400" dirty="0"/>
          </a:p>
          <a:p>
            <a:pPr algn="just"/>
            <a:endParaRPr lang="en-US" sz="1400" dirty="0" smtClean="0"/>
          </a:p>
          <a:p>
            <a:pPr algn="just"/>
            <a:endParaRPr lang="en-US" sz="1400" dirty="0"/>
          </a:p>
          <a:p>
            <a:pPr algn="just"/>
            <a:endParaRPr lang="en-US" sz="1400" dirty="0" smtClean="0"/>
          </a:p>
          <a:p>
            <a:pPr algn="just"/>
            <a:endParaRPr lang="en-US" sz="1400" dirty="0"/>
          </a:p>
          <a:p>
            <a:pPr algn="just"/>
            <a:r>
              <a:rPr lang="en-US" sz="1400" dirty="0" smtClean="0"/>
              <a:t>Cost recovery of the waste collection </a:t>
            </a:r>
          </a:p>
          <a:p>
            <a:pPr algn="just"/>
            <a:r>
              <a:rPr lang="en-US" sz="1400" dirty="0" smtClean="0"/>
              <a:t>from the tariffs 		</a:t>
            </a:r>
            <a:endParaRPr lang="en-US" sz="1400" dirty="0"/>
          </a:p>
        </p:txBody>
      </p:sp>
      <p:sp>
        <p:nvSpPr>
          <p:cNvPr id="12" name="Rectangle 4"/>
          <p:cNvSpPr txBox="1">
            <a:spLocks noChangeArrowheads="1"/>
          </p:cNvSpPr>
          <p:nvPr/>
        </p:nvSpPr>
        <p:spPr bwMode="auto">
          <a:xfrm>
            <a:off x="4689" y="81980"/>
            <a:ext cx="4968552" cy="432048"/>
          </a:xfrm>
          <a:prstGeom prst="rect">
            <a:avLst/>
          </a:prstGeom>
          <a:solidFill>
            <a:srgbClr val="550F12"/>
          </a:solidFill>
          <a:ln>
            <a:noFill/>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666000" tIns="46800" rIns="0" bIns="46800" numCol="1" anchor="ctr" anchorCtr="0" compatLnSpc="1">
            <a:prstTxWarp prst="textNoShape">
              <a:avLst/>
            </a:prstTxWarp>
          </a:bodyPr>
          <a:lstStyle>
            <a:lvl1pPr algn="r" rtl="0" eaLnBrk="0" fontAlgn="base" hangingPunct="0">
              <a:spcBef>
                <a:spcPct val="0"/>
              </a:spcBef>
              <a:spcAft>
                <a:spcPct val="0"/>
              </a:spcAft>
              <a:defRPr sz="3200">
                <a:solidFill>
                  <a:srgbClr val="373737"/>
                </a:solidFill>
                <a:latin typeface="+mj-lt"/>
                <a:ea typeface="MS PGothic" pitchFamily="34" charset="-128"/>
                <a:cs typeface="+mj-cs"/>
              </a:defRPr>
            </a:lvl1pPr>
            <a:lvl2pPr algn="l" rtl="0" eaLnBrk="0" fontAlgn="base" hangingPunct="0">
              <a:spcBef>
                <a:spcPct val="0"/>
              </a:spcBef>
              <a:spcAft>
                <a:spcPct val="0"/>
              </a:spcAft>
              <a:defRPr sz="3200">
                <a:solidFill>
                  <a:schemeClr val="bg1"/>
                </a:solidFill>
                <a:latin typeface="Arial Narrow" pitchFamily="-64" charset="0"/>
                <a:ea typeface="MS PGothic" pitchFamily="34" charset="-128"/>
              </a:defRPr>
            </a:lvl2pPr>
            <a:lvl3pPr algn="l" rtl="0" eaLnBrk="0" fontAlgn="base" hangingPunct="0">
              <a:spcBef>
                <a:spcPct val="0"/>
              </a:spcBef>
              <a:spcAft>
                <a:spcPct val="0"/>
              </a:spcAft>
              <a:defRPr sz="3200">
                <a:solidFill>
                  <a:schemeClr val="bg1"/>
                </a:solidFill>
                <a:latin typeface="Arial Narrow" pitchFamily="-64" charset="0"/>
                <a:ea typeface="MS PGothic" pitchFamily="34" charset="-128"/>
              </a:defRPr>
            </a:lvl3pPr>
            <a:lvl4pPr algn="l" rtl="0" eaLnBrk="0" fontAlgn="base" hangingPunct="0">
              <a:spcBef>
                <a:spcPct val="0"/>
              </a:spcBef>
              <a:spcAft>
                <a:spcPct val="0"/>
              </a:spcAft>
              <a:defRPr sz="3200">
                <a:solidFill>
                  <a:schemeClr val="bg1"/>
                </a:solidFill>
                <a:latin typeface="Arial Narrow" pitchFamily="-64" charset="0"/>
                <a:ea typeface="MS PGothic" pitchFamily="34" charset="-128"/>
              </a:defRPr>
            </a:lvl4pPr>
            <a:lvl5pPr algn="l" rtl="0" eaLnBrk="0" fontAlgn="base" hangingPunct="0">
              <a:spcBef>
                <a:spcPct val="0"/>
              </a:spcBef>
              <a:spcAft>
                <a:spcPct val="0"/>
              </a:spcAft>
              <a:defRPr sz="3200">
                <a:solidFill>
                  <a:schemeClr val="bg1"/>
                </a:solidFill>
                <a:latin typeface="Arial Narrow" pitchFamily="-64" charset="0"/>
                <a:ea typeface="MS PGothic" pitchFamily="34" charset="-128"/>
              </a:defRPr>
            </a:lvl5pPr>
            <a:lvl6pPr marL="457200"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6pPr>
            <a:lvl7pPr marL="914400"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7pPr>
            <a:lvl8pPr marL="1371600"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8pPr>
            <a:lvl9pPr marL="1828800"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9pPr>
          </a:lstStyle>
          <a:p>
            <a:pPr eaLnBrk="1" hangingPunct="1"/>
            <a:r>
              <a:rPr lang="de-CH" altLang="en-US" sz="2800" kern="0" dirty="0">
                <a:solidFill>
                  <a:schemeClr val="bg1"/>
                </a:solidFill>
              </a:rPr>
              <a:t>Functional Areas Programme</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4873" y="0"/>
            <a:ext cx="2079127" cy="1362011"/>
          </a:xfrm>
          <a:prstGeom prst="rect">
            <a:avLst/>
          </a:prstGeom>
          <a:ln>
            <a:noFill/>
          </a:ln>
          <a:effectLst>
            <a:outerShdw blurRad="292100" dist="139700" dir="2700000" algn="tl" rotWithShape="0">
              <a:srgbClr val="333333">
                <a:alpha val="65000"/>
              </a:srgbClr>
            </a:outerShdw>
          </a:effectLst>
        </p:spPr>
      </p:pic>
      <p:pic>
        <p:nvPicPr>
          <p:cNvPr id="8" name="Picture 2"/>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2555776" y="1378035"/>
            <a:ext cx="3473821" cy="2497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Grp="1" noChangeAspect="1" noChangeArrowheads="1"/>
          </p:cNvPicPr>
          <p:nvPr>
            <p:ph sz="quarter" idx="4294967295"/>
          </p:nvPr>
        </p:nvPicPr>
        <p:blipFill>
          <a:blip r:embed="rId5">
            <a:extLst>
              <a:ext uri="{28A0092B-C50C-407E-A947-70E740481C1C}">
                <a14:useLocalDpi xmlns:a14="http://schemas.microsoft.com/office/drawing/2010/main" val="0"/>
              </a:ext>
            </a:extLst>
          </a:blip>
          <a:srcRect/>
          <a:stretch>
            <a:fillRect/>
          </a:stretch>
        </p:blipFill>
        <p:spPr bwMode="auto">
          <a:xfrm>
            <a:off x="5508104" y="3125848"/>
            <a:ext cx="3391567" cy="2679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755576" y="6033559"/>
            <a:ext cx="8064896" cy="584775"/>
          </a:xfrm>
          <a:prstGeom prst="rect">
            <a:avLst/>
          </a:prstGeom>
          <a:noFill/>
        </p:spPr>
        <p:txBody>
          <a:bodyPr wrap="square" rtlCol="0">
            <a:spAutoFit/>
          </a:bodyPr>
          <a:lstStyle/>
          <a:p>
            <a:r>
              <a:rPr lang="en-US" dirty="0" smtClean="0">
                <a:solidFill>
                  <a:srgbClr val="002060"/>
                </a:solidFill>
              </a:rPr>
              <a:t>Key findings: 2/3 of the territory of the FA not covered at all with the waste service, few LGUs collect the waste tariff. </a:t>
            </a:r>
            <a:endParaRPr lang="en-US" dirty="0">
              <a:solidFill>
                <a:srgbClr val="002060"/>
              </a:solidFill>
            </a:endParaRPr>
          </a:p>
        </p:txBody>
      </p:sp>
    </p:spTree>
    <p:extLst>
      <p:ext uri="{BB962C8B-B14F-4D97-AF65-F5344CB8AC3E}">
        <p14:creationId xmlns:p14="http://schemas.microsoft.com/office/powerpoint/2010/main" val="25771286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2"/>
          <p:cNvSpPr txBox="1">
            <a:spLocks/>
          </p:cNvSpPr>
          <p:nvPr/>
        </p:nvSpPr>
        <p:spPr>
          <a:xfrm>
            <a:off x="0" y="6597352"/>
            <a:ext cx="9144000" cy="288032"/>
          </a:xfrm>
          <a:prstGeom prst="rect">
            <a:avLst/>
          </a:prstGeom>
          <a:solidFill>
            <a:srgbClr val="550F12"/>
          </a:solidFill>
        </p:spPr>
        <p:txBody>
          <a:bodyPr vert="horz" lIns="91440" tIns="45720" rIns="91440" bIns="45720" rtlCol="0">
            <a:normAutofit fontScale="55000" lnSpcReduction="20000"/>
          </a:bodyPr>
          <a:lstStyle/>
          <a:p>
            <a:pPr marR="0" lvl="0" algn="l" defTabSz="914400" rtl="0" eaLnBrk="1" fontAlgn="auto" latinLnBrk="0" hangingPunct="1">
              <a:lnSpc>
                <a:spcPct val="100000"/>
              </a:lnSpc>
              <a:spcBef>
                <a:spcPct val="20000"/>
              </a:spcBef>
              <a:spcAft>
                <a:spcPts val="0"/>
              </a:spcAft>
              <a:buClrTx/>
              <a:buSzTx/>
              <a:tabLst/>
              <a:defRPr/>
            </a:pPr>
            <a:r>
              <a:rPr kumimoji="0" lang="en-US" sz="20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bg1"/>
                </a:solidFill>
                <a:effectLst/>
                <a:uLnTx/>
                <a:uFillTx/>
                <a:latin typeface="+mn-lt"/>
                <a:ea typeface="+mn-ea"/>
                <a:cs typeface="+mn-cs"/>
              </a:rPr>
              <a:t>Programme</a:t>
            </a:r>
            <a:r>
              <a:rPr kumimoji="0" lang="en-US" sz="2000" b="0" i="0" u="none" strike="noStrike" kern="1200" cap="none" spc="0" normalizeH="0" baseline="0" noProof="0" dirty="0" smtClean="0">
                <a:ln>
                  <a:noFill/>
                </a:ln>
                <a:solidFill>
                  <a:schemeClr val="bg1"/>
                </a:solidFill>
                <a:effectLst/>
                <a:uLnTx/>
                <a:uFillTx/>
                <a:latin typeface="+mn-lt"/>
                <a:ea typeface="+mn-ea"/>
                <a:cs typeface="+mn-cs"/>
              </a:rPr>
              <a:t> for Local Development and Decentralization (dldp)     |     www.dldp.al     |      www.km.dldp.al     |     dldp@helvetas.org</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8680"/>
            <a:ext cx="2682355" cy="6048672"/>
          </a:xfrm>
          <a:prstGeom prst="rect">
            <a:avLst/>
          </a:prstGeom>
        </p:spPr>
      </p:pic>
      <p:sp>
        <p:nvSpPr>
          <p:cNvPr id="4" name="Text Placeholder 3"/>
          <p:cNvSpPr>
            <a:spLocks noGrp="1"/>
          </p:cNvSpPr>
          <p:nvPr>
            <p:ph type="body" sz="half" idx="1"/>
          </p:nvPr>
        </p:nvSpPr>
        <p:spPr>
          <a:xfrm>
            <a:off x="2555776" y="1268412"/>
            <a:ext cx="6283424" cy="4968899"/>
          </a:xfrm>
        </p:spPr>
        <p:txBody>
          <a:bodyPr/>
          <a:lstStyle/>
          <a:p>
            <a:pPr algn="just"/>
            <a:r>
              <a:rPr lang="en-US" sz="1400" dirty="0" smtClean="0"/>
              <a:t>					Coverage of the population with 				piped water supply per each current LGU </a:t>
            </a:r>
          </a:p>
          <a:p>
            <a:pPr algn="just"/>
            <a:endParaRPr lang="en-US" sz="1400" dirty="0"/>
          </a:p>
          <a:p>
            <a:pPr algn="just"/>
            <a:endParaRPr lang="en-US" sz="1400" dirty="0" smtClean="0"/>
          </a:p>
          <a:p>
            <a:pPr algn="just"/>
            <a:endParaRPr lang="en-US" sz="1400" dirty="0"/>
          </a:p>
          <a:p>
            <a:pPr algn="just"/>
            <a:endParaRPr lang="en-US" sz="1400" dirty="0" smtClean="0"/>
          </a:p>
          <a:p>
            <a:pPr algn="just"/>
            <a:endParaRPr lang="en-US" sz="1400" dirty="0"/>
          </a:p>
          <a:p>
            <a:pPr algn="just"/>
            <a:endParaRPr lang="en-US" sz="1400" dirty="0" smtClean="0"/>
          </a:p>
          <a:p>
            <a:pPr algn="just"/>
            <a:endParaRPr lang="en-US" sz="1400" dirty="0"/>
          </a:p>
          <a:p>
            <a:pPr algn="just"/>
            <a:endParaRPr lang="en-US" sz="1400" dirty="0" smtClean="0"/>
          </a:p>
          <a:p>
            <a:pPr algn="just"/>
            <a:endParaRPr lang="en-US" sz="1400" dirty="0"/>
          </a:p>
          <a:p>
            <a:pPr algn="just"/>
            <a:endParaRPr lang="en-US" sz="1400" dirty="0" smtClean="0"/>
          </a:p>
          <a:p>
            <a:pPr algn="just"/>
            <a:endParaRPr lang="en-US" sz="1400" dirty="0"/>
          </a:p>
          <a:p>
            <a:pPr algn="just"/>
            <a:r>
              <a:rPr lang="en-US" sz="1400" dirty="0" smtClean="0"/>
              <a:t>Hours of supply per each LGU 		</a:t>
            </a:r>
            <a:endParaRPr lang="en-US" sz="1400" dirty="0"/>
          </a:p>
        </p:txBody>
      </p:sp>
      <p:sp>
        <p:nvSpPr>
          <p:cNvPr id="12" name="Rectangle 4"/>
          <p:cNvSpPr txBox="1">
            <a:spLocks noChangeArrowheads="1"/>
          </p:cNvSpPr>
          <p:nvPr/>
        </p:nvSpPr>
        <p:spPr bwMode="auto">
          <a:xfrm>
            <a:off x="4689" y="81980"/>
            <a:ext cx="4968552" cy="432048"/>
          </a:xfrm>
          <a:prstGeom prst="rect">
            <a:avLst/>
          </a:prstGeom>
          <a:solidFill>
            <a:srgbClr val="550F12"/>
          </a:solidFill>
          <a:ln>
            <a:noFill/>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666000" tIns="46800" rIns="0" bIns="46800" numCol="1" anchor="ctr" anchorCtr="0" compatLnSpc="1">
            <a:prstTxWarp prst="textNoShape">
              <a:avLst/>
            </a:prstTxWarp>
          </a:bodyPr>
          <a:lstStyle>
            <a:lvl1pPr algn="r" rtl="0" eaLnBrk="0" fontAlgn="base" hangingPunct="0">
              <a:spcBef>
                <a:spcPct val="0"/>
              </a:spcBef>
              <a:spcAft>
                <a:spcPct val="0"/>
              </a:spcAft>
              <a:defRPr sz="3200">
                <a:solidFill>
                  <a:srgbClr val="373737"/>
                </a:solidFill>
                <a:latin typeface="+mj-lt"/>
                <a:ea typeface="MS PGothic" pitchFamily="34" charset="-128"/>
                <a:cs typeface="+mj-cs"/>
              </a:defRPr>
            </a:lvl1pPr>
            <a:lvl2pPr algn="l" rtl="0" eaLnBrk="0" fontAlgn="base" hangingPunct="0">
              <a:spcBef>
                <a:spcPct val="0"/>
              </a:spcBef>
              <a:spcAft>
                <a:spcPct val="0"/>
              </a:spcAft>
              <a:defRPr sz="3200">
                <a:solidFill>
                  <a:schemeClr val="bg1"/>
                </a:solidFill>
                <a:latin typeface="Arial Narrow" pitchFamily="-64" charset="0"/>
                <a:ea typeface="MS PGothic" pitchFamily="34" charset="-128"/>
              </a:defRPr>
            </a:lvl2pPr>
            <a:lvl3pPr algn="l" rtl="0" eaLnBrk="0" fontAlgn="base" hangingPunct="0">
              <a:spcBef>
                <a:spcPct val="0"/>
              </a:spcBef>
              <a:spcAft>
                <a:spcPct val="0"/>
              </a:spcAft>
              <a:defRPr sz="3200">
                <a:solidFill>
                  <a:schemeClr val="bg1"/>
                </a:solidFill>
                <a:latin typeface="Arial Narrow" pitchFamily="-64" charset="0"/>
                <a:ea typeface="MS PGothic" pitchFamily="34" charset="-128"/>
              </a:defRPr>
            </a:lvl3pPr>
            <a:lvl4pPr algn="l" rtl="0" eaLnBrk="0" fontAlgn="base" hangingPunct="0">
              <a:spcBef>
                <a:spcPct val="0"/>
              </a:spcBef>
              <a:spcAft>
                <a:spcPct val="0"/>
              </a:spcAft>
              <a:defRPr sz="3200">
                <a:solidFill>
                  <a:schemeClr val="bg1"/>
                </a:solidFill>
                <a:latin typeface="Arial Narrow" pitchFamily="-64" charset="0"/>
                <a:ea typeface="MS PGothic" pitchFamily="34" charset="-128"/>
              </a:defRPr>
            </a:lvl4pPr>
            <a:lvl5pPr algn="l" rtl="0" eaLnBrk="0" fontAlgn="base" hangingPunct="0">
              <a:spcBef>
                <a:spcPct val="0"/>
              </a:spcBef>
              <a:spcAft>
                <a:spcPct val="0"/>
              </a:spcAft>
              <a:defRPr sz="3200">
                <a:solidFill>
                  <a:schemeClr val="bg1"/>
                </a:solidFill>
                <a:latin typeface="Arial Narrow" pitchFamily="-64" charset="0"/>
                <a:ea typeface="MS PGothic" pitchFamily="34" charset="-128"/>
              </a:defRPr>
            </a:lvl5pPr>
            <a:lvl6pPr marL="457200"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6pPr>
            <a:lvl7pPr marL="914400"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7pPr>
            <a:lvl8pPr marL="1371600"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8pPr>
            <a:lvl9pPr marL="1828800"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9pPr>
          </a:lstStyle>
          <a:p>
            <a:pPr eaLnBrk="1" hangingPunct="1"/>
            <a:r>
              <a:rPr lang="de-CH" altLang="en-US" sz="2800" kern="0" dirty="0">
                <a:solidFill>
                  <a:schemeClr val="bg1"/>
                </a:solidFill>
              </a:rPr>
              <a:t>Functional Areas Programme</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4873" y="0"/>
            <a:ext cx="2079127" cy="1362011"/>
          </a:xfrm>
          <a:prstGeom prst="rect">
            <a:avLst/>
          </a:prstGeom>
          <a:ln>
            <a:noFill/>
          </a:ln>
          <a:effectLst>
            <a:outerShdw blurRad="292100" dist="139700" dir="2700000" algn="tl" rotWithShape="0">
              <a:srgbClr val="333333">
                <a:alpha val="65000"/>
              </a:srgbClr>
            </a:outerShdw>
          </a:effec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777" y="1124744"/>
            <a:ext cx="3456384" cy="3236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Grp="1" noChangeAspect="1" noChangeArrowheads="1"/>
          </p:cNvPicPr>
          <p:nvPr>
            <p:ph sz="quarter" idx="4294967295"/>
          </p:nvPr>
        </p:nvPicPr>
        <p:blipFill>
          <a:blip r:embed="rId5">
            <a:extLst>
              <a:ext uri="{28A0092B-C50C-407E-A947-70E740481C1C}">
                <a14:useLocalDpi xmlns:a14="http://schemas.microsoft.com/office/drawing/2010/main" val="0"/>
              </a:ext>
            </a:extLst>
          </a:blip>
          <a:srcRect/>
          <a:stretch>
            <a:fillRect/>
          </a:stretch>
        </p:blipFill>
        <p:spPr bwMode="auto">
          <a:xfrm>
            <a:off x="5364088" y="2957505"/>
            <a:ext cx="3095141"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755576" y="6033559"/>
            <a:ext cx="8064896" cy="584775"/>
          </a:xfrm>
          <a:prstGeom prst="rect">
            <a:avLst/>
          </a:prstGeom>
          <a:noFill/>
        </p:spPr>
        <p:txBody>
          <a:bodyPr wrap="square" rtlCol="0">
            <a:spAutoFit/>
          </a:bodyPr>
          <a:lstStyle/>
          <a:p>
            <a:r>
              <a:rPr lang="en-US" dirty="0" smtClean="0">
                <a:solidFill>
                  <a:srgbClr val="002060"/>
                </a:solidFill>
              </a:rPr>
              <a:t>Key findings: Some settlements do not have a water supply network, hours of supply differ across </a:t>
            </a:r>
            <a:r>
              <a:rPr lang="en-US" dirty="0" err="1" smtClean="0">
                <a:solidFill>
                  <a:srgbClr val="002060"/>
                </a:solidFill>
              </a:rPr>
              <a:t>Lgus</a:t>
            </a:r>
            <a:r>
              <a:rPr lang="en-US" dirty="0" smtClean="0">
                <a:solidFill>
                  <a:srgbClr val="002060"/>
                </a:solidFill>
              </a:rPr>
              <a:t>. </a:t>
            </a:r>
            <a:endParaRPr lang="en-US" dirty="0">
              <a:solidFill>
                <a:srgbClr val="002060"/>
              </a:solidFill>
            </a:endParaRPr>
          </a:p>
        </p:txBody>
      </p:sp>
    </p:spTree>
    <p:extLst>
      <p:ext uri="{BB962C8B-B14F-4D97-AF65-F5344CB8AC3E}">
        <p14:creationId xmlns:p14="http://schemas.microsoft.com/office/powerpoint/2010/main" val="7385556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2"/>
          <p:cNvSpPr txBox="1">
            <a:spLocks/>
          </p:cNvSpPr>
          <p:nvPr/>
        </p:nvSpPr>
        <p:spPr>
          <a:xfrm>
            <a:off x="0" y="6597352"/>
            <a:ext cx="9144000" cy="288032"/>
          </a:xfrm>
          <a:prstGeom prst="rect">
            <a:avLst/>
          </a:prstGeom>
          <a:solidFill>
            <a:srgbClr val="550F12"/>
          </a:solidFill>
        </p:spPr>
        <p:txBody>
          <a:bodyPr vert="horz" lIns="91440" tIns="45720" rIns="91440" bIns="45720" rtlCol="0">
            <a:normAutofit fontScale="55000" lnSpcReduction="20000"/>
          </a:bodyPr>
          <a:lstStyle/>
          <a:p>
            <a:pPr marR="0" lvl="0" algn="l" defTabSz="914400" rtl="0" eaLnBrk="1" fontAlgn="auto" latinLnBrk="0" hangingPunct="1">
              <a:lnSpc>
                <a:spcPct val="100000"/>
              </a:lnSpc>
              <a:spcBef>
                <a:spcPct val="20000"/>
              </a:spcBef>
              <a:spcAft>
                <a:spcPts val="0"/>
              </a:spcAft>
              <a:buClrTx/>
              <a:buSzTx/>
              <a:tabLst/>
              <a:defRPr/>
            </a:pPr>
            <a:r>
              <a:rPr kumimoji="0" lang="en-US" sz="20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bg1"/>
                </a:solidFill>
                <a:effectLst/>
                <a:uLnTx/>
                <a:uFillTx/>
                <a:latin typeface="+mn-lt"/>
                <a:ea typeface="+mn-ea"/>
                <a:cs typeface="+mn-cs"/>
              </a:rPr>
              <a:t>Programme</a:t>
            </a:r>
            <a:r>
              <a:rPr kumimoji="0" lang="en-US" sz="2000" b="0" i="0" u="none" strike="noStrike" kern="1200" cap="none" spc="0" normalizeH="0" baseline="0" noProof="0" dirty="0" smtClean="0">
                <a:ln>
                  <a:noFill/>
                </a:ln>
                <a:solidFill>
                  <a:schemeClr val="bg1"/>
                </a:solidFill>
                <a:effectLst/>
                <a:uLnTx/>
                <a:uFillTx/>
                <a:latin typeface="+mn-lt"/>
                <a:ea typeface="+mn-ea"/>
                <a:cs typeface="+mn-cs"/>
              </a:rPr>
              <a:t> for Local Development and Decentralization (dldp)     |     www.dldp.al     |      www.km.dldp.al     |     dldp@helvetas.org</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8680"/>
            <a:ext cx="2682355" cy="6048672"/>
          </a:xfrm>
          <a:prstGeom prst="rect">
            <a:avLst/>
          </a:prstGeom>
        </p:spPr>
      </p:pic>
      <p:sp>
        <p:nvSpPr>
          <p:cNvPr id="4" name="Text Placeholder 3"/>
          <p:cNvSpPr>
            <a:spLocks noGrp="1"/>
          </p:cNvSpPr>
          <p:nvPr>
            <p:ph type="body" sz="half" idx="1"/>
          </p:nvPr>
        </p:nvSpPr>
        <p:spPr>
          <a:xfrm>
            <a:off x="2555776" y="1268413"/>
            <a:ext cx="6283424" cy="4752876"/>
          </a:xfrm>
        </p:spPr>
        <p:txBody>
          <a:bodyPr/>
          <a:lstStyle/>
          <a:p>
            <a:pPr algn="just"/>
            <a:r>
              <a:rPr lang="en-US" sz="1400" dirty="0" smtClean="0"/>
              <a:t>				</a:t>
            </a:r>
            <a:endParaRPr lang="en-US" sz="1400" dirty="0"/>
          </a:p>
          <a:p>
            <a:pPr algn="just"/>
            <a:endParaRPr lang="en-US" sz="1400" dirty="0" smtClean="0"/>
          </a:p>
          <a:p>
            <a:pPr algn="just"/>
            <a:endParaRPr lang="en-US" sz="1400" dirty="0"/>
          </a:p>
          <a:p>
            <a:pPr algn="just"/>
            <a:endParaRPr lang="en-US" sz="1400" dirty="0" smtClean="0"/>
          </a:p>
          <a:p>
            <a:pPr algn="just"/>
            <a:endParaRPr lang="en-US" sz="1400" dirty="0"/>
          </a:p>
          <a:p>
            <a:pPr algn="just"/>
            <a:endParaRPr lang="en-US" sz="1400" dirty="0" smtClean="0"/>
          </a:p>
          <a:p>
            <a:pPr algn="just"/>
            <a:endParaRPr lang="en-US" sz="1400" dirty="0"/>
          </a:p>
          <a:p>
            <a:pPr algn="just"/>
            <a:endParaRPr lang="en-US" sz="1400" dirty="0" smtClean="0"/>
          </a:p>
          <a:p>
            <a:pPr algn="just"/>
            <a:endParaRPr lang="en-US" sz="1400" dirty="0"/>
          </a:p>
          <a:p>
            <a:pPr algn="just"/>
            <a:endParaRPr lang="en-US" sz="1400" dirty="0" smtClean="0"/>
          </a:p>
          <a:p>
            <a:pPr algn="just"/>
            <a:r>
              <a:rPr lang="en-US" sz="1400" dirty="0" smtClean="0"/>
              <a:t>	</a:t>
            </a:r>
          </a:p>
          <a:p>
            <a:pPr algn="just"/>
            <a:endParaRPr lang="en-US" sz="1400" dirty="0"/>
          </a:p>
          <a:p>
            <a:pPr algn="just"/>
            <a:endParaRPr lang="en-US" sz="1400" dirty="0" smtClean="0"/>
          </a:p>
          <a:p>
            <a:pPr algn="just"/>
            <a:endParaRPr lang="en-US" sz="1400" dirty="0"/>
          </a:p>
          <a:p>
            <a:pPr algn="just"/>
            <a:endParaRPr lang="en-US" sz="1400" dirty="0" smtClean="0"/>
          </a:p>
          <a:p>
            <a:pPr algn="just"/>
            <a:endParaRPr lang="en-US" sz="1400" dirty="0"/>
          </a:p>
          <a:p>
            <a:pPr algn="just"/>
            <a:r>
              <a:rPr lang="en-US" sz="1400" i="1" dirty="0"/>
              <a:t>	</a:t>
            </a:r>
          </a:p>
        </p:txBody>
      </p:sp>
      <p:sp>
        <p:nvSpPr>
          <p:cNvPr id="12" name="Rectangle 4"/>
          <p:cNvSpPr txBox="1">
            <a:spLocks noChangeArrowheads="1"/>
          </p:cNvSpPr>
          <p:nvPr/>
        </p:nvSpPr>
        <p:spPr bwMode="auto">
          <a:xfrm>
            <a:off x="4689" y="81980"/>
            <a:ext cx="4968552" cy="432048"/>
          </a:xfrm>
          <a:prstGeom prst="rect">
            <a:avLst/>
          </a:prstGeom>
          <a:solidFill>
            <a:srgbClr val="550F12"/>
          </a:solidFill>
          <a:ln>
            <a:noFill/>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666000" tIns="46800" rIns="0" bIns="46800" numCol="1" anchor="ctr" anchorCtr="0" compatLnSpc="1">
            <a:prstTxWarp prst="textNoShape">
              <a:avLst/>
            </a:prstTxWarp>
          </a:bodyPr>
          <a:lstStyle>
            <a:lvl1pPr algn="r" rtl="0" eaLnBrk="0" fontAlgn="base" hangingPunct="0">
              <a:spcBef>
                <a:spcPct val="0"/>
              </a:spcBef>
              <a:spcAft>
                <a:spcPct val="0"/>
              </a:spcAft>
              <a:defRPr sz="3200">
                <a:solidFill>
                  <a:srgbClr val="373737"/>
                </a:solidFill>
                <a:latin typeface="+mj-lt"/>
                <a:ea typeface="MS PGothic" pitchFamily="34" charset="-128"/>
                <a:cs typeface="+mj-cs"/>
              </a:defRPr>
            </a:lvl1pPr>
            <a:lvl2pPr algn="l" rtl="0" eaLnBrk="0" fontAlgn="base" hangingPunct="0">
              <a:spcBef>
                <a:spcPct val="0"/>
              </a:spcBef>
              <a:spcAft>
                <a:spcPct val="0"/>
              </a:spcAft>
              <a:defRPr sz="3200">
                <a:solidFill>
                  <a:schemeClr val="bg1"/>
                </a:solidFill>
                <a:latin typeface="Arial Narrow" pitchFamily="-64" charset="0"/>
                <a:ea typeface="MS PGothic" pitchFamily="34" charset="-128"/>
              </a:defRPr>
            </a:lvl2pPr>
            <a:lvl3pPr algn="l" rtl="0" eaLnBrk="0" fontAlgn="base" hangingPunct="0">
              <a:spcBef>
                <a:spcPct val="0"/>
              </a:spcBef>
              <a:spcAft>
                <a:spcPct val="0"/>
              </a:spcAft>
              <a:defRPr sz="3200">
                <a:solidFill>
                  <a:schemeClr val="bg1"/>
                </a:solidFill>
                <a:latin typeface="Arial Narrow" pitchFamily="-64" charset="0"/>
                <a:ea typeface="MS PGothic" pitchFamily="34" charset="-128"/>
              </a:defRPr>
            </a:lvl3pPr>
            <a:lvl4pPr algn="l" rtl="0" eaLnBrk="0" fontAlgn="base" hangingPunct="0">
              <a:spcBef>
                <a:spcPct val="0"/>
              </a:spcBef>
              <a:spcAft>
                <a:spcPct val="0"/>
              </a:spcAft>
              <a:defRPr sz="3200">
                <a:solidFill>
                  <a:schemeClr val="bg1"/>
                </a:solidFill>
                <a:latin typeface="Arial Narrow" pitchFamily="-64" charset="0"/>
                <a:ea typeface="MS PGothic" pitchFamily="34" charset="-128"/>
              </a:defRPr>
            </a:lvl4pPr>
            <a:lvl5pPr algn="l" rtl="0" eaLnBrk="0" fontAlgn="base" hangingPunct="0">
              <a:spcBef>
                <a:spcPct val="0"/>
              </a:spcBef>
              <a:spcAft>
                <a:spcPct val="0"/>
              </a:spcAft>
              <a:defRPr sz="3200">
                <a:solidFill>
                  <a:schemeClr val="bg1"/>
                </a:solidFill>
                <a:latin typeface="Arial Narrow" pitchFamily="-64" charset="0"/>
                <a:ea typeface="MS PGothic" pitchFamily="34" charset="-128"/>
              </a:defRPr>
            </a:lvl5pPr>
            <a:lvl6pPr marL="457200"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6pPr>
            <a:lvl7pPr marL="914400"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7pPr>
            <a:lvl8pPr marL="1371600"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8pPr>
            <a:lvl9pPr marL="1828800"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9pPr>
          </a:lstStyle>
          <a:p>
            <a:pPr eaLnBrk="1" hangingPunct="1"/>
            <a:r>
              <a:rPr lang="de-CH" altLang="en-US" sz="2800" kern="0" dirty="0">
                <a:solidFill>
                  <a:schemeClr val="bg1"/>
                </a:solidFill>
              </a:rPr>
              <a:t>Functional Areas Programme</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4873" y="0"/>
            <a:ext cx="2079127" cy="1362011"/>
          </a:xfrm>
          <a:prstGeom prst="rect">
            <a:avLst/>
          </a:prstGeom>
          <a:ln>
            <a:noFill/>
          </a:ln>
          <a:effectLst>
            <a:outerShdw blurRad="292100" dist="139700" dir="2700000" algn="tl" rotWithShape="0">
              <a:srgbClr val="333333">
                <a:alpha val="65000"/>
              </a:srgbClr>
            </a:outerShdw>
          </a:effectLst>
        </p:spPr>
      </p:pic>
      <p:pic>
        <p:nvPicPr>
          <p:cNvPr id="9" name="Content Placeholder 3"/>
          <p:cNvPicPr>
            <a:picLocks noGrp="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843808" y="1556792"/>
            <a:ext cx="5614392" cy="4320480"/>
          </a:xfrm>
          <a:prstGeom prst="rect">
            <a:avLst/>
          </a:prstGeom>
          <a:noFill/>
        </p:spPr>
      </p:pic>
      <p:sp>
        <p:nvSpPr>
          <p:cNvPr id="8" name="TextBox 7"/>
          <p:cNvSpPr txBox="1"/>
          <p:nvPr/>
        </p:nvSpPr>
        <p:spPr>
          <a:xfrm>
            <a:off x="467544" y="5949280"/>
            <a:ext cx="8064896" cy="584775"/>
          </a:xfrm>
          <a:prstGeom prst="rect">
            <a:avLst/>
          </a:prstGeom>
          <a:noFill/>
        </p:spPr>
        <p:txBody>
          <a:bodyPr wrap="square" rtlCol="0">
            <a:spAutoFit/>
          </a:bodyPr>
          <a:lstStyle/>
          <a:p>
            <a:r>
              <a:rPr lang="en-US" dirty="0" smtClean="0">
                <a:solidFill>
                  <a:srgbClr val="002060"/>
                </a:solidFill>
              </a:rPr>
              <a:t>Key recommendations: Integrate the waste collection and depositing  services, find alternative solutions for very remote mountainous areas. </a:t>
            </a:r>
            <a:endParaRPr lang="en-US" dirty="0">
              <a:solidFill>
                <a:srgbClr val="002060"/>
              </a:solidFill>
            </a:endParaRPr>
          </a:p>
        </p:txBody>
      </p:sp>
    </p:spTree>
    <p:extLst>
      <p:ext uri="{BB962C8B-B14F-4D97-AF65-F5344CB8AC3E}">
        <p14:creationId xmlns:p14="http://schemas.microsoft.com/office/powerpoint/2010/main" val="4747695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2"/>
          <p:cNvSpPr txBox="1">
            <a:spLocks/>
          </p:cNvSpPr>
          <p:nvPr/>
        </p:nvSpPr>
        <p:spPr>
          <a:xfrm>
            <a:off x="0" y="6597352"/>
            <a:ext cx="9144000" cy="288032"/>
          </a:xfrm>
          <a:prstGeom prst="rect">
            <a:avLst/>
          </a:prstGeom>
          <a:solidFill>
            <a:srgbClr val="550F12"/>
          </a:solidFill>
        </p:spPr>
        <p:txBody>
          <a:bodyPr vert="horz" lIns="91440" tIns="45720" rIns="91440" bIns="45720" rtlCol="0">
            <a:normAutofit fontScale="55000" lnSpcReduction="20000"/>
          </a:bodyPr>
          <a:lstStyle/>
          <a:p>
            <a:pPr marR="0" lvl="0" algn="l" defTabSz="914400" rtl="0" eaLnBrk="1" fontAlgn="auto" latinLnBrk="0" hangingPunct="1">
              <a:lnSpc>
                <a:spcPct val="100000"/>
              </a:lnSpc>
              <a:spcBef>
                <a:spcPct val="20000"/>
              </a:spcBef>
              <a:spcAft>
                <a:spcPts val="0"/>
              </a:spcAft>
              <a:buClrTx/>
              <a:buSzTx/>
              <a:tabLst/>
              <a:defRPr/>
            </a:pPr>
            <a:r>
              <a:rPr kumimoji="0" lang="en-US" sz="20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bg1"/>
                </a:solidFill>
                <a:effectLst/>
                <a:uLnTx/>
                <a:uFillTx/>
                <a:latin typeface="+mn-lt"/>
                <a:ea typeface="+mn-ea"/>
                <a:cs typeface="+mn-cs"/>
              </a:rPr>
              <a:t>Programme</a:t>
            </a:r>
            <a:r>
              <a:rPr kumimoji="0" lang="en-US" sz="2000" b="0" i="0" u="none" strike="noStrike" kern="1200" cap="none" spc="0" normalizeH="0" baseline="0" noProof="0" dirty="0" smtClean="0">
                <a:ln>
                  <a:noFill/>
                </a:ln>
                <a:solidFill>
                  <a:schemeClr val="bg1"/>
                </a:solidFill>
                <a:effectLst/>
                <a:uLnTx/>
                <a:uFillTx/>
                <a:latin typeface="+mn-lt"/>
                <a:ea typeface="+mn-ea"/>
                <a:cs typeface="+mn-cs"/>
              </a:rPr>
              <a:t> for Local Development and Decentralization (dldp)     |     www.dldp.al     |      www.km.dldp.al     |     dldp@helvetas.org</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8680"/>
            <a:ext cx="2682355" cy="6048672"/>
          </a:xfrm>
          <a:prstGeom prst="rect">
            <a:avLst/>
          </a:prstGeom>
        </p:spPr>
      </p:pic>
      <p:sp>
        <p:nvSpPr>
          <p:cNvPr id="4" name="Text Placeholder 3"/>
          <p:cNvSpPr>
            <a:spLocks noGrp="1"/>
          </p:cNvSpPr>
          <p:nvPr>
            <p:ph type="body" sz="half" idx="1"/>
          </p:nvPr>
        </p:nvSpPr>
        <p:spPr>
          <a:xfrm>
            <a:off x="2555776" y="1124744"/>
            <a:ext cx="6408712" cy="4968899"/>
          </a:xfrm>
        </p:spPr>
        <p:txBody>
          <a:bodyPr/>
          <a:lstStyle/>
          <a:p>
            <a:r>
              <a:rPr lang="en-GB" sz="2000" b="1" dirty="0" smtClean="0"/>
              <a:t>The Principle of Functionality in Territorial Policy</a:t>
            </a:r>
          </a:p>
          <a:p>
            <a:endParaRPr lang="en-GB" b="1" dirty="0" smtClean="0"/>
          </a:p>
          <a:p>
            <a:pPr marL="285750" indent="-285750">
              <a:buFont typeface="Wingdings" panose="05000000000000000000" pitchFamily="2" charset="2"/>
              <a:buChar char="Ø"/>
            </a:pPr>
            <a:r>
              <a:rPr lang="en-GB" sz="2400" dirty="0" smtClean="0"/>
              <a:t>Territories are often fragmented by historical boundaries.</a:t>
            </a:r>
          </a:p>
          <a:p>
            <a:pPr marL="647700" lvl="1" indent="-285750">
              <a:buFont typeface="Wingdings" panose="05000000000000000000" pitchFamily="2" charset="2"/>
              <a:buChar char="§"/>
            </a:pPr>
            <a:r>
              <a:rPr lang="en-GB" sz="2400" dirty="0" smtClean="0"/>
              <a:t>Disadvantages: </a:t>
            </a:r>
          </a:p>
          <a:p>
            <a:pPr marL="1003300" lvl="2" indent="-285750">
              <a:buFont typeface="Arial" panose="020B0604020202020204" pitchFamily="34" charset="0"/>
              <a:buChar char="•"/>
            </a:pPr>
            <a:r>
              <a:rPr lang="en-GB" sz="2400" i="1" dirty="0" smtClean="0"/>
              <a:t>Inefficiencies</a:t>
            </a:r>
            <a:r>
              <a:rPr lang="en-GB" sz="2400" dirty="0" smtClean="0"/>
              <a:t> (fixed costs to high, spill-over effects, coordination problems especially in case of network-infrastructure...)</a:t>
            </a:r>
          </a:p>
          <a:p>
            <a:pPr marL="1003300" lvl="2" indent="-285750">
              <a:buFont typeface="Arial" panose="020B0604020202020204" pitchFamily="34" charset="0"/>
              <a:buChar char="•"/>
            </a:pPr>
            <a:r>
              <a:rPr lang="en-GB" sz="2400" i="1" dirty="0" smtClean="0"/>
              <a:t>Development potential</a:t>
            </a:r>
            <a:r>
              <a:rPr lang="en-GB" sz="2400" dirty="0" smtClean="0"/>
              <a:t> of areas not fully utilized</a:t>
            </a:r>
          </a:p>
          <a:p>
            <a:pPr marL="1003300" lvl="2" indent="-285750">
              <a:buFont typeface="Arial" panose="020B0604020202020204" pitchFamily="34" charset="0"/>
              <a:buChar char="•"/>
            </a:pPr>
            <a:r>
              <a:rPr lang="en-GB" sz="2400" i="1" dirty="0" smtClean="0"/>
              <a:t>Positioning of areas</a:t>
            </a:r>
            <a:r>
              <a:rPr lang="en-GB" sz="2400" dirty="0" smtClean="0"/>
              <a:t> too weak</a:t>
            </a:r>
          </a:p>
          <a:p>
            <a:pPr marL="647700" lvl="1" indent="-285750">
              <a:buFont typeface="Wingdings" panose="05000000000000000000" pitchFamily="2" charset="2"/>
              <a:buChar char="§"/>
            </a:pPr>
            <a:r>
              <a:rPr lang="en-GB" sz="2400" dirty="0" smtClean="0"/>
              <a:t>Need for territorial reform </a:t>
            </a:r>
            <a:r>
              <a:rPr lang="en-GB" sz="2400" dirty="0" smtClean="0">
                <a:solidFill>
                  <a:schemeClr val="tx1"/>
                </a:solidFill>
              </a:rPr>
              <a:t>TAR</a:t>
            </a:r>
            <a:r>
              <a:rPr lang="en-GB" sz="2400" dirty="0" smtClean="0"/>
              <a:t> (mergers) or horizontal collaboration</a:t>
            </a:r>
          </a:p>
          <a:p>
            <a:pPr marL="361950" lvl="1" indent="0">
              <a:buNone/>
            </a:pPr>
            <a:endParaRPr lang="en-US" dirty="0" smtClean="0"/>
          </a:p>
          <a:p>
            <a:endParaRPr lang="en-US" dirty="0"/>
          </a:p>
          <a:p>
            <a:endParaRPr lang="en-US" dirty="0" smtClean="0"/>
          </a:p>
          <a:p>
            <a:endParaRPr lang="en-US" dirty="0" smtClean="0"/>
          </a:p>
        </p:txBody>
      </p:sp>
      <p:sp>
        <p:nvSpPr>
          <p:cNvPr id="12" name="Rectangle 4"/>
          <p:cNvSpPr txBox="1">
            <a:spLocks noChangeArrowheads="1"/>
          </p:cNvSpPr>
          <p:nvPr/>
        </p:nvSpPr>
        <p:spPr bwMode="auto">
          <a:xfrm>
            <a:off x="4689" y="81980"/>
            <a:ext cx="4968552" cy="432048"/>
          </a:xfrm>
          <a:prstGeom prst="rect">
            <a:avLst/>
          </a:prstGeom>
          <a:solidFill>
            <a:srgbClr val="550F12"/>
          </a:solidFill>
          <a:ln>
            <a:noFill/>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666000" tIns="46800" rIns="0" bIns="46800" numCol="1" anchor="ctr" anchorCtr="0" compatLnSpc="1">
            <a:prstTxWarp prst="textNoShape">
              <a:avLst/>
            </a:prstTxWarp>
          </a:bodyPr>
          <a:lstStyle>
            <a:lvl1pPr algn="r" rtl="0" eaLnBrk="0" fontAlgn="base" hangingPunct="0">
              <a:spcBef>
                <a:spcPct val="0"/>
              </a:spcBef>
              <a:spcAft>
                <a:spcPct val="0"/>
              </a:spcAft>
              <a:defRPr sz="3200">
                <a:solidFill>
                  <a:srgbClr val="373737"/>
                </a:solidFill>
                <a:latin typeface="+mj-lt"/>
                <a:ea typeface="MS PGothic" pitchFamily="34" charset="-128"/>
                <a:cs typeface="+mj-cs"/>
              </a:defRPr>
            </a:lvl1pPr>
            <a:lvl2pPr algn="l" rtl="0" eaLnBrk="0" fontAlgn="base" hangingPunct="0">
              <a:spcBef>
                <a:spcPct val="0"/>
              </a:spcBef>
              <a:spcAft>
                <a:spcPct val="0"/>
              </a:spcAft>
              <a:defRPr sz="3200">
                <a:solidFill>
                  <a:schemeClr val="bg1"/>
                </a:solidFill>
                <a:latin typeface="Arial Narrow" pitchFamily="-64" charset="0"/>
                <a:ea typeface="MS PGothic" pitchFamily="34" charset="-128"/>
              </a:defRPr>
            </a:lvl2pPr>
            <a:lvl3pPr algn="l" rtl="0" eaLnBrk="0" fontAlgn="base" hangingPunct="0">
              <a:spcBef>
                <a:spcPct val="0"/>
              </a:spcBef>
              <a:spcAft>
                <a:spcPct val="0"/>
              </a:spcAft>
              <a:defRPr sz="3200">
                <a:solidFill>
                  <a:schemeClr val="bg1"/>
                </a:solidFill>
                <a:latin typeface="Arial Narrow" pitchFamily="-64" charset="0"/>
                <a:ea typeface="MS PGothic" pitchFamily="34" charset="-128"/>
              </a:defRPr>
            </a:lvl3pPr>
            <a:lvl4pPr algn="l" rtl="0" eaLnBrk="0" fontAlgn="base" hangingPunct="0">
              <a:spcBef>
                <a:spcPct val="0"/>
              </a:spcBef>
              <a:spcAft>
                <a:spcPct val="0"/>
              </a:spcAft>
              <a:defRPr sz="3200">
                <a:solidFill>
                  <a:schemeClr val="bg1"/>
                </a:solidFill>
                <a:latin typeface="Arial Narrow" pitchFamily="-64" charset="0"/>
                <a:ea typeface="MS PGothic" pitchFamily="34" charset="-128"/>
              </a:defRPr>
            </a:lvl4pPr>
            <a:lvl5pPr algn="l" rtl="0" eaLnBrk="0" fontAlgn="base" hangingPunct="0">
              <a:spcBef>
                <a:spcPct val="0"/>
              </a:spcBef>
              <a:spcAft>
                <a:spcPct val="0"/>
              </a:spcAft>
              <a:defRPr sz="3200">
                <a:solidFill>
                  <a:schemeClr val="bg1"/>
                </a:solidFill>
                <a:latin typeface="Arial Narrow" pitchFamily="-64" charset="0"/>
                <a:ea typeface="MS PGothic" pitchFamily="34" charset="-128"/>
              </a:defRPr>
            </a:lvl5pPr>
            <a:lvl6pPr marL="457200"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6pPr>
            <a:lvl7pPr marL="914400"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7pPr>
            <a:lvl8pPr marL="1371600"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8pPr>
            <a:lvl9pPr marL="1828800"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9pPr>
          </a:lstStyle>
          <a:p>
            <a:pPr eaLnBrk="1" hangingPunct="1"/>
            <a:r>
              <a:rPr lang="de-CH" altLang="en-US" sz="2800" kern="0" dirty="0">
                <a:solidFill>
                  <a:schemeClr val="bg1"/>
                </a:solidFill>
              </a:rPr>
              <a:t>Functional Areas Programme</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4873" y="0"/>
            <a:ext cx="2079127" cy="13620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01453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2"/>
          <p:cNvSpPr txBox="1">
            <a:spLocks/>
          </p:cNvSpPr>
          <p:nvPr/>
        </p:nvSpPr>
        <p:spPr>
          <a:xfrm>
            <a:off x="0" y="6597352"/>
            <a:ext cx="9144000" cy="288032"/>
          </a:xfrm>
          <a:prstGeom prst="rect">
            <a:avLst/>
          </a:prstGeom>
          <a:solidFill>
            <a:srgbClr val="550F12"/>
          </a:solidFill>
        </p:spPr>
        <p:txBody>
          <a:bodyPr vert="horz" lIns="91440" tIns="45720" rIns="91440" bIns="45720" rtlCol="0">
            <a:normAutofit fontScale="55000" lnSpcReduction="20000"/>
          </a:bodyPr>
          <a:lstStyle/>
          <a:p>
            <a:pPr marR="0" lvl="0" algn="l" defTabSz="914400" rtl="0" eaLnBrk="1" fontAlgn="auto" latinLnBrk="0" hangingPunct="1">
              <a:lnSpc>
                <a:spcPct val="100000"/>
              </a:lnSpc>
              <a:spcBef>
                <a:spcPct val="20000"/>
              </a:spcBef>
              <a:spcAft>
                <a:spcPts val="0"/>
              </a:spcAft>
              <a:buClrTx/>
              <a:buSzTx/>
              <a:tabLst/>
              <a:defRPr/>
            </a:pPr>
            <a:r>
              <a:rPr kumimoji="0" lang="en-US" sz="20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bg1"/>
                </a:solidFill>
                <a:effectLst/>
                <a:uLnTx/>
                <a:uFillTx/>
                <a:latin typeface="+mn-lt"/>
                <a:ea typeface="+mn-ea"/>
                <a:cs typeface="+mn-cs"/>
              </a:rPr>
              <a:t>Programme</a:t>
            </a:r>
            <a:r>
              <a:rPr kumimoji="0" lang="en-US" sz="2000" b="0" i="0" u="none" strike="noStrike" kern="1200" cap="none" spc="0" normalizeH="0" baseline="0" noProof="0" dirty="0" smtClean="0">
                <a:ln>
                  <a:noFill/>
                </a:ln>
                <a:solidFill>
                  <a:schemeClr val="bg1"/>
                </a:solidFill>
                <a:effectLst/>
                <a:uLnTx/>
                <a:uFillTx/>
                <a:latin typeface="+mn-lt"/>
                <a:ea typeface="+mn-ea"/>
                <a:cs typeface="+mn-cs"/>
              </a:rPr>
              <a:t> for Local Development and Decentralization (dldp)     |     www.dldp.al     |      www.km.dldp.al     |     dldp@helvetas.org</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8680"/>
            <a:ext cx="2627784" cy="6048672"/>
          </a:xfrm>
          <a:prstGeom prst="rect">
            <a:avLst/>
          </a:prstGeom>
        </p:spPr>
      </p:pic>
      <p:sp>
        <p:nvSpPr>
          <p:cNvPr id="4" name="Text Placeholder 3"/>
          <p:cNvSpPr>
            <a:spLocks noGrp="1"/>
          </p:cNvSpPr>
          <p:nvPr>
            <p:ph type="body" sz="half" idx="1"/>
          </p:nvPr>
        </p:nvSpPr>
        <p:spPr>
          <a:xfrm>
            <a:off x="2555776" y="1268412"/>
            <a:ext cx="6283424" cy="4968899"/>
          </a:xfrm>
        </p:spPr>
        <p:txBody>
          <a:bodyPr/>
          <a:lstStyle/>
          <a:p>
            <a:r>
              <a:rPr lang="en-US" sz="2000" b="1" dirty="0" smtClean="0"/>
              <a:t>	The development </a:t>
            </a:r>
            <a:r>
              <a:rPr lang="en-US" sz="2000" b="1" dirty="0" err="1" smtClean="0"/>
              <a:t>programme</a:t>
            </a:r>
            <a:r>
              <a:rPr lang="en-US" sz="2000" b="1" dirty="0" smtClean="0"/>
              <a:t> of the FA </a:t>
            </a:r>
            <a:endParaRPr lang="en-US" sz="2000" b="1" dirty="0"/>
          </a:p>
          <a:p>
            <a:pPr lvl="0" algn="just"/>
            <a:endParaRPr lang="en-US" sz="2000" dirty="0"/>
          </a:p>
          <a:p>
            <a:pPr marL="0" indent="0" algn="just">
              <a:buNone/>
            </a:pPr>
            <a:endParaRPr lang="en-US" sz="2000" dirty="0" smtClean="0"/>
          </a:p>
          <a:p>
            <a:pPr algn="just"/>
            <a:r>
              <a:rPr lang="en-US" sz="2000" dirty="0" smtClean="0">
                <a:solidFill>
                  <a:schemeClr val="tx1"/>
                </a:solidFill>
              </a:rPr>
              <a:t>	</a:t>
            </a:r>
            <a:r>
              <a:rPr lang="en-US" sz="2000" b="1" dirty="0" smtClean="0">
                <a:solidFill>
                  <a:schemeClr val="tx1"/>
                </a:solidFill>
              </a:rPr>
              <a:t>Functional </a:t>
            </a:r>
            <a:r>
              <a:rPr lang="en-US" sz="2000" b="1" dirty="0">
                <a:solidFill>
                  <a:schemeClr val="tx1"/>
                </a:solidFill>
              </a:rPr>
              <a:t>area projects </a:t>
            </a:r>
            <a:r>
              <a:rPr lang="en-US" sz="2000" dirty="0"/>
              <a:t>on the economic development and integration as well as improvement of public services, aiming to strengthen the internal cohesion of the FA as well as to make use of the expected benefits of  delivering joint services.</a:t>
            </a:r>
          </a:p>
          <a:p>
            <a:pPr algn="just"/>
            <a:endParaRPr lang="en-US" sz="2000" dirty="0"/>
          </a:p>
          <a:p>
            <a:pPr lvl="0" algn="just"/>
            <a:r>
              <a:rPr lang="en-US" sz="2000" dirty="0" smtClean="0"/>
              <a:t>	Structures </a:t>
            </a:r>
            <a:r>
              <a:rPr lang="en-US" sz="2000" dirty="0"/>
              <a:t>and processes of the implementation of the FAP </a:t>
            </a:r>
            <a:r>
              <a:rPr lang="en-US" sz="2000" dirty="0" smtClean="0"/>
              <a:t>including recommendations for the </a:t>
            </a:r>
            <a:r>
              <a:rPr lang="en-US" sz="2000" b="1" dirty="0" smtClean="0"/>
              <a:t>organizational setup of the new LGU.</a:t>
            </a:r>
            <a:endParaRPr lang="en-US" sz="2000" b="1" dirty="0"/>
          </a:p>
          <a:p>
            <a:pPr algn="just"/>
            <a:endParaRPr lang="en-US" sz="1400" dirty="0"/>
          </a:p>
        </p:txBody>
      </p:sp>
      <p:sp>
        <p:nvSpPr>
          <p:cNvPr id="12" name="Rectangle 4"/>
          <p:cNvSpPr txBox="1">
            <a:spLocks noChangeArrowheads="1"/>
          </p:cNvSpPr>
          <p:nvPr/>
        </p:nvSpPr>
        <p:spPr bwMode="auto">
          <a:xfrm>
            <a:off x="4689" y="81980"/>
            <a:ext cx="4968552" cy="432048"/>
          </a:xfrm>
          <a:prstGeom prst="rect">
            <a:avLst/>
          </a:prstGeom>
          <a:solidFill>
            <a:srgbClr val="550F12"/>
          </a:solidFill>
          <a:ln>
            <a:noFill/>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666000" tIns="46800" rIns="0" bIns="46800" numCol="1" anchor="ctr" anchorCtr="0" compatLnSpc="1">
            <a:prstTxWarp prst="textNoShape">
              <a:avLst/>
            </a:prstTxWarp>
          </a:bodyPr>
          <a:lstStyle>
            <a:lvl1pPr algn="r" rtl="0" eaLnBrk="0" fontAlgn="base" hangingPunct="0">
              <a:spcBef>
                <a:spcPct val="0"/>
              </a:spcBef>
              <a:spcAft>
                <a:spcPct val="0"/>
              </a:spcAft>
              <a:defRPr sz="3200">
                <a:solidFill>
                  <a:srgbClr val="373737"/>
                </a:solidFill>
                <a:latin typeface="+mj-lt"/>
                <a:ea typeface="MS PGothic" pitchFamily="34" charset="-128"/>
                <a:cs typeface="+mj-cs"/>
              </a:defRPr>
            </a:lvl1pPr>
            <a:lvl2pPr algn="l" rtl="0" eaLnBrk="0" fontAlgn="base" hangingPunct="0">
              <a:spcBef>
                <a:spcPct val="0"/>
              </a:spcBef>
              <a:spcAft>
                <a:spcPct val="0"/>
              </a:spcAft>
              <a:defRPr sz="3200">
                <a:solidFill>
                  <a:schemeClr val="bg1"/>
                </a:solidFill>
                <a:latin typeface="Arial Narrow" pitchFamily="-64" charset="0"/>
                <a:ea typeface="MS PGothic" pitchFamily="34" charset="-128"/>
              </a:defRPr>
            </a:lvl2pPr>
            <a:lvl3pPr algn="l" rtl="0" eaLnBrk="0" fontAlgn="base" hangingPunct="0">
              <a:spcBef>
                <a:spcPct val="0"/>
              </a:spcBef>
              <a:spcAft>
                <a:spcPct val="0"/>
              </a:spcAft>
              <a:defRPr sz="3200">
                <a:solidFill>
                  <a:schemeClr val="bg1"/>
                </a:solidFill>
                <a:latin typeface="Arial Narrow" pitchFamily="-64" charset="0"/>
                <a:ea typeface="MS PGothic" pitchFamily="34" charset="-128"/>
              </a:defRPr>
            </a:lvl3pPr>
            <a:lvl4pPr algn="l" rtl="0" eaLnBrk="0" fontAlgn="base" hangingPunct="0">
              <a:spcBef>
                <a:spcPct val="0"/>
              </a:spcBef>
              <a:spcAft>
                <a:spcPct val="0"/>
              </a:spcAft>
              <a:defRPr sz="3200">
                <a:solidFill>
                  <a:schemeClr val="bg1"/>
                </a:solidFill>
                <a:latin typeface="Arial Narrow" pitchFamily="-64" charset="0"/>
                <a:ea typeface="MS PGothic" pitchFamily="34" charset="-128"/>
              </a:defRPr>
            </a:lvl4pPr>
            <a:lvl5pPr algn="l" rtl="0" eaLnBrk="0" fontAlgn="base" hangingPunct="0">
              <a:spcBef>
                <a:spcPct val="0"/>
              </a:spcBef>
              <a:spcAft>
                <a:spcPct val="0"/>
              </a:spcAft>
              <a:defRPr sz="3200">
                <a:solidFill>
                  <a:schemeClr val="bg1"/>
                </a:solidFill>
                <a:latin typeface="Arial Narrow" pitchFamily="-64" charset="0"/>
                <a:ea typeface="MS PGothic" pitchFamily="34" charset="-128"/>
              </a:defRPr>
            </a:lvl5pPr>
            <a:lvl6pPr marL="457200"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6pPr>
            <a:lvl7pPr marL="914400"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7pPr>
            <a:lvl8pPr marL="1371600"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8pPr>
            <a:lvl9pPr marL="1828800"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9pPr>
          </a:lstStyle>
          <a:p>
            <a:pPr eaLnBrk="1" hangingPunct="1"/>
            <a:r>
              <a:rPr lang="de-CH" altLang="en-US" sz="2800" kern="0" dirty="0">
                <a:solidFill>
                  <a:schemeClr val="bg1"/>
                </a:solidFill>
              </a:rPr>
              <a:t>Functional Areas Programme</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4873" y="0"/>
            <a:ext cx="2079127" cy="13620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777396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2"/>
          <p:cNvSpPr txBox="1">
            <a:spLocks/>
          </p:cNvSpPr>
          <p:nvPr/>
        </p:nvSpPr>
        <p:spPr>
          <a:xfrm>
            <a:off x="0" y="6597352"/>
            <a:ext cx="9144000" cy="288032"/>
          </a:xfrm>
          <a:prstGeom prst="rect">
            <a:avLst/>
          </a:prstGeom>
          <a:solidFill>
            <a:srgbClr val="550F12"/>
          </a:solidFill>
        </p:spPr>
        <p:txBody>
          <a:bodyPr vert="horz" lIns="91440" tIns="45720" rIns="91440" bIns="45720" rtlCol="0">
            <a:normAutofit fontScale="55000" lnSpcReduction="20000"/>
          </a:bodyPr>
          <a:lstStyle/>
          <a:p>
            <a:pPr marR="0" lvl="0" algn="l" defTabSz="914400" rtl="0" eaLnBrk="1" fontAlgn="auto" latinLnBrk="0" hangingPunct="1">
              <a:lnSpc>
                <a:spcPct val="100000"/>
              </a:lnSpc>
              <a:spcBef>
                <a:spcPct val="20000"/>
              </a:spcBef>
              <a:spcAft>
                <a:spcPts val="0"/>
              </a:spcAft>
              <a:buClrTx/>
              <a:buSzTx/>
              <a:tabLst/>
              <a:defRPr/>
            </a:pPr>
            <a:r>
              <a:rPr kumimoji="0" lang="en-US" sz="20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bg1"/>
                </a:solidFill>
                <a:effectLst/>
                <a:uLnTx/>
                <a:uFillTx/>
                <a:latin typeface="+mn-lt"/>
                <a:ea typeface="+mn-ea"/>
                <a:cs typeface="+mn-cs"/>
              </a:rPr>
              <a:t>Programme</a:t>
            </a:r>
            <a:r>
              <a:rPr kumimoji="0" lang="en-US" sz="2000" b="0" i="0" u="none" strike="noStrike" kern="1200" cap="none" spc="0" normalizeH="0" baseline="0" noProof="0" dirty="0" smtClean="0">
                <a:ln>
                  <a:noFill/>
                </a:ln>
                <a:solidFill>
                  <a:schemeClr val="bg1"/>
                </a:solidFill>
                <a:effectLst/>
                <a:uLnTx/>
                <a:uFillTx/>
                <a:latin typeface="+mn-lt"/>
                <a:ea typeface="+mn-ea"/>
                <a:cs typeface="+mn-cs"/>
              </a:rPr>
              <a:t> for Local Development and Decentralization (dldp)     |     www.dldp.al     |      www.km.dldp.al     |     dldp@helvetas.org</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8680"/>
            <a:ext cx="2682355" cy="6048672"/>
          </a:xfrm>
          <a:prstGeom prst="rect">
            <a:avLst/>
          </a:prstGeom>
        </p:spPr>
      </p:pic>
      <p:sp>
        <p:nvSpPr>
          <p:cNvPr id="4" name="Text Placeholder 3"/>
          <p:cNvSpPr>
            <a:spLocks noGrp="1"/>
          </p:cNvSpPr>
          <p:nvPr>
            <p:ph type="body" sz="half" idx="1"/>
          </p:nvPr>
        </p:nvSpPr>
        <p:spPr>
          <a:xfrm>
            <a:off x="2555776" y="1268412"/>
            <a:ext cx="6283424" cy="4968899"/>
          </a:xfrm>
        </p:spPr>
        <p:txBody>
          <a:bodyPr/>
          <a:lstStyle/>
          <a:p>
            <a:pPr marL="357187" lvl="1" indent="0">
              <a:buNone/>
            </a:pPr>
            <a:r>
              <a:rPr lang="en-US" b="1" dirty="0" smtClean="0"/>
              <a:t>FAP</a:t>
            </a:r>
            <a:r>
              <a:rPr lang="en-US" b="1" dirty="0"/>
              <a:t>: The product – The development </a:t>
            </a:r>
            <a:r>
              <a:rPr lang="en-US" b="1" dirty="0" err="1"/>
              <a:t>programme</a:t>
            </a:r>
            <a:r>
              <a:rPr lang="en-US" b="1" dirty="0"/>
              <a:t> of the functional area </a:t>
            </a:r>
          </a:p>
          <a:p>
            <a:pPr marL="357187" lvl="1" indent="0">
              <a:buNone/>
            </a:pPr>
            <a:endParaRPr lang="en-US" b="1" i="1" dirty="0" smtClean="0"/>
          </a:p>
          <a:p>
            <a:pPr marL="357187" lvl="1" indent="0">
              <a:buNone/>
            </a:pPr>
            <a:r>
              <a:rPr lang="en-US" b="1" i="1" dirty="0" smtClean="0"/>
              <a:t>	The </a:t>
            </a:r>
            <a:r>
              <a:rPr lang="en-US" b="1" i="1" dirty="0"/>
              <a:t>economic development projects. </a:t>
            </a:r>
            <a:endParaRPr lang="en-US" b="1" i="1" dirty="0" smtClean="0"/>
          </a:p>
          <a:p>
            <a:pPr marL="357187" lvl="1" indent="0">
              <a:buNone/>
            </a:pPr>
            <a:r>
              <a:rPr lang="en-US" dirty="0"/>
              <a:t> </a:t>
            </a:r>
            <a:r>
              <a:rPr lang="en-US" sz="1400" i="1" dirty="0" smtClean="0"/>
              <a:t>	Focus </a:t>
            </a:r>
            <a:r>
              <a:rPr lang="en-US" sz="1400" i="1" dirty="0"/>
              <a:t>on the priority economy sectors as </a:t>
            </a:r>
            <a:r>
              <a:rPr lang="en-US" sz="1400" i="1" dirty="0" smtClean="0"/>
              <a:t>	identified </a:t>
            </a:r>
            <a:r>
              <a:rPr lang="en-US" sz="1400" i="1" dirty="0"/>
              <a:t>in the </a:t>
            </a:r>
            <a:r>
              <a:rPr lang="en-US" sz="1400" i="1" dirty="0" smtClean="0"/>
              <a:t>	FAP; </a:t>
            </a:r>
            <a:r>
              <a:rPr lang="en-US" sz="1400" i="1" dirty="0"/>
              <a:t>impact on the private sector development, </a:t>
            </a:r>
            <a:r>
              <a:rPr lang="en-US" sz="1400" i="1" dirty="0" smtClean="0"/>
              <a:t>	public 	private </a:t>
            </a:r>
            <a:r>
              <a:rPr lang="en-US" sz="1400" i="1" dirty="0"/>
              <a:t>partnerships, strengthening of the </a:t>
            </a:r>
            <a:r>
              <a:rPr lang="en-US" sz="1400" i="1" dirty="0" smtClean="0"/>
              <a:t>SME-s, 	improvement </a:t>
            </a:r>
            <a:r>
              <a:rPr lang="en-US" sz="1400" i="1" dirty="0"/>
              <a:t>of the business climate, assistance to the business </a:t>
            </a:r>
            <a:r>
              <a:rPr lang="en-US" sz="1400" i="1" dirty="0" smtClean="0"/>
              <a:t>	start ups Marketing </a:t>
            </a:r>
            <a:r>
              <a:rPr lang="en-US" sz="1400" i="1" dirty="0"/>
              <a:t>of the territory etc. </a:t>
            </a:r>
          </a:p>
          <a:p>
            <a:r>
              <a:rPr lang="en-US" dirty="0"/>
              <a:t>  </a:t>
            </a:r>
            <a:r>
              <a:rPr lang="en-US" dirty="0" smtClean="0"/>
              <a:t>	</a:t>
            </a:r>
            <a:endParaRPr lang="en-US" dirty="0"/>
          </a:p>
          <a:p>
            <a:r>
              <a:rPr lang="en-US" b="1" i="1" dirty="0" smtClean="0"/>
              <a:t>		The </a:t>
            </a:r>
            <a:r>
              <a:rPr lang="en-US" b="1" i="1" dirty="0"/>
              <a:t>public service </a:t>
            </a:r>
            <a:r>
              <a:rPr lang="en-US" b="1" i="1" dirty="0" smtClean="0"/>
              <a:t>improvement </a:t>
            </a:r>
            <a:r>
              <a:rPr lang="en-US" b="1" i="1" dirty="0"/>
              <a:t>projects. </a:t>
            </a:r>
            <a:r>
              <a:rPr lang="en-US" dirty="0"/>
              <a:t> </a:t>
            </a:r>
          </a:p>
          <a:p>
            <a:r>
              <a:rPr lang="en-US" dirty="0" smtClean="0"/>
              <a:t>	</a:t>
            </a:r>
            <a:r>
              <a:rPr lang="en-US" dirty="0"/>
              <a:t> </a:t>
            </a:r>
            <a:r>
              <a:rPr lang="en-US" dirty="0" smtClean="0"/>
              <a:t>        	</a:t>
            </a:r>
            <a:r>
              <a:rPr lang="en-US" sz="1400" i="1" dirty="0" smtClean="0"/>
              <a:t>Projects </a:t>
            </a:r>
            <a:r>
              <a:rPr lang="en-US" sz="1400" i="1" dirty="0"/>
              <a:t>that aim to improve public services under the  </a:t>
            </a:r>
            <a:r>
              <a:rPr lang="en-US" sz="1400" i="1" dirty="0" smtClean="0"/>
              <a:t>  	competency </a:t>
            </a:r>
            <a:r>
              <a:rPr lang="en-US" sz="1400" i="1" dirty="0"/>
              <a:t>of the LGUs in the wider </a:t>
            </a:r>
            <a:r>
              <a:rPr lang="en-US" sz="1400" i="1" dirty="0" smtClean="0"/>
              <a:t>functional </a:t>
            </a:r>
            <a:r>
              <a:rPr lang="en-US" sz="1400" i="1" dirty="0"/>
              <a:t>area </a:t>
            </a:r>
            <a:r>
              <a:rPr lang="en-US" sz="1400" i="1" dirty="0" smtClean="0"/>
              <a:t>	identifying actions </a:t>
            </a:r>
            <a:r>
              <a:rPr lang="en-US" sz="1400" i="1" dirty="0"/>
              <a:t>that will deliver better services to the FA </a:t>
            </a:r>
            <a:r>
              <a:rPr lang="en-US" sz="1400" i="1" dirty="0" smtClean="0"/>
              <a:t>	citizens </a:t>
            </a:r>
          </a:p>
          <a:p>
            <a:endParaRPr lang="en-US" dirty="0"/>
          </a:p>
          <a:p>
            <a:r>
              <a:rPr lang="en-US" dirty="0" smtClean="0"/>
              <a:t>		</a:t>
            </a:r>
            <a:r>
              <a:rPr lang="en-US" b="1" i="1" dirty="0" smtClean="0"/>
              <a:t>The Quick </a:t>
            </a:r>
            <a:r>
              <a:rPr lang="en-US" b="1" i="1" dirty="0"/>
              <a:t>start </a:t>
            </a:r>
            <a:r>
              <a:rPr lang="en-US" b="1" i="1" dirty="0" smtClean="0"/>
              <a:t>projects</a:t>
            </a:r>
          </a:p>
          <a:p>
            <a:r>
              <a:rPr lang="en-US" dirty="0" smtClean="0"/>
              <a:t>  		</a:t>
            </a:r>
            <a:r>
              <a:rPr lang="en-US" sz="1400" i="1" dirty="0" smtClean="0"/>
              <a:t>Projects  </a:t>
            </a:r>
            <a:r>
              <a:rPr lang="en-US" sz="1400" i="1" dirty="0"/>
              <a:t>typically deriving form the </a:t>
            </a:r>
            <a:r>
              <a:rPr lang="en-US" sz="1400" i="1" dirty="0" smtClean="0"/>
              <a:t>recommendations </a:t>
            </a:r>
            <a:r>
              <a:rPr lang="en-US" sz="1400" i="1" dirty="0"/>
              <a:t>of </a:t>
            </a:r>
            <a:r>
              <a:rPr lang="en-US" sz="1400" i="1" dirty="0" smtClean="0"/>
              <a:t>	the 	governance </a:t>
            </a:r>
            <a:r>
              <a:rPr lang="en-US" sz="1400" i="1" dirty="0"/>
              <a:t>analysis and can quickly mobilize to </a:t>
            </a:r>
            <a:r>
              <a:rPr lang="en-US" sz="1400" i="1" dirty="0" smtClean="0"/>
              <a:t>	improve 	(especially) administrative </a:t>
            </a:r>
            <a:r>
              <a:rPr lang="en-US" sz="1400" i="1" dirty="0"/>
              <a:t>services in the new </a:t>
            </a:r>
            <a:r>
              <a:rPr lang="en-US" sz="1400" dirty="0" smtClean="0"/>
              <a:t>	LGU</a:t>
            </a:r>
            <a:r>
              <a:rPr lang="en-US" sz="1400" dirty="0"/>
              <a:t>. </a:t>
            </a:r>
          </a:p>
          <a:p>
            <a:pPr algn="just"/>
            <a:endParaRPr lang="en-US" sz="1400" dirty="0"/>
          </a:p>
        </p:txBody>
      </p:sp>
      <p:sp>
        <p:nvSpPr>
          <p:cNvPr id="12" name="Rectangle 4"/>
          <p:cNvSpPr txBox="1">
            <a:spLocks noChangeArrowheads="1"/>
          </p:cNvSpPr>
          <p:nvPr/>
        </p:nvSpPr>
        <p:spPr bwMode="auto">
          <a:xfrm>
            <a:off x="4689" y="81980"/>
            <a:ext cx="4968552" cy="432048"/>
          </a:xfrm>
          <a:prstGeom prst="rect">
            <a:avLst/>
          </a:prstGeom>
          <a:solidFill>
            <a:srgbClr val="550F12"/>
          </a:solidFill>
          <a:ln>
            <a:noFill/>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666000" tIns="46800" rIns="0" bIns="46800" numCol="1" anchor="ctr" anchorCtr="0" compatLnSpc="1">
            <a:prstTxWarp prst="textNoShape">
              <a:avLst/>
            </a:prstTxWarp>
          </a:bodyPr>
          <a:lstStyle>
            <a:lvl1pPr algn="r" rtl="0" eaLnBrk="0" fontAlgn="base" hangingPunct="0">
              <a:spcBef>
                <a:spcPct val="0"/>
              </a:spcBef>
              <a:spcAft>
                <a:spcPct val="0"/>
              </a:spcAft>
              <a:defRPr sz="3200">
                <a:solidFill>
                  <a:srgbClr val="373737"/>
                </a:solidFill>
                <a:latin typeface="+mj-lt"/>
                <a:ea typeface="MS PGothic" pitchFamily="34" charset="-128"/>
                <a:cs typeface="+mj-cs"/>
              </a:defRPr>
            </a:lvl1pPr>
            <a:lvl2pPr algn="l" rtl="0" eaLnBrk="0" fontAlgn="base" hangingPunct="0">
              <a:spcBef>
                <a:spcPct val="0"/>
              </a:spcBef>
              <a:spcAft>
                <a:spcPct val="0"/>
              </a:spcAft>
              <a:defRPr sz="3200">
                <a:solidFill>
                  <a:schemeClr val="bg1"/>
                </a:solidFill>
                <a:latin typeface="Arial Narrow" pitchFamily="-64" charset="0"/>
                <a:ea typeface="MS PGothic" pitchFamily="34" charset="-128"/>
              </a:defRPr>
            </a:lvl2pPr>
            <a:lvl3pPr algn="l" rtl="0" eaLnBrk="0" fontAlgn="base" hangingPunct="0">
              <a:spcBef>
                <a:spcPct val="0"/>
              </a:spcBef>
              <a:spcAft>
                <a:spcPct val="0"/>
              </a:spcAft>
              <a:defRPr sz="3200">
                <a:solidFill>
                  <a:schemeClr val="bg1"/>
                </a:solidFill>
                <a:latin typeface="Arial Narrow" pitchFamily="-64" charset="0"/>
                <a:ea typeface="MS PGothic" pitchFamily="34" charset="-128"/>
              </a:defRPr>
            </a:lvl3pPr>
            <a:lvl4pPr algn="l" rtl="0" eaLnBrk="0" fontAlgn="base" hangingPunct="0">
              <a:spcBef>
                <a:spcPct val="0"/>
              </a:spcBef>
              <a:spcAft>
                <a:spcPct val="0"/>
              </a:spcAft>
              <a:defRPr sz="3200">
                <a:solidFill>
                  <a:schemeClr val="bg1"/>
                </a:solidFill>
                <a:latin typeface="Arial Narrow" pitchFamily="-64" charset="0"/>
                <a:ea typeface="MS PGothic" pitchFamily="34" charset="-128"/>
              </a:defRPr>
            </a:lvl4pPr>
            <a:lvl5pPr algn="l" rtl="0" eaLnBrk="0" fontAlgn="base" hangingPunct="0">
              <a:spcBef>
                <a:spcPct val="0"/>
              </a:spcBef>
              <a:spcAft>
                <a:spcPct val="0"/>
              </a:spcAft>
              <a:defRPr sz="3200">
                <a:solidFill>
                  <a:schemeClr val="bg1"/>
                </a:solidFill>
                <a:latin typeface="Arial Narrow" pitchFamily="-64" charset="0"/>
                <a:ea typeface="MS PGothic" pitchFamily="34" charset="-128"/>
              </a:defRPr>
            </a:lvl5pPr>
            <a:lvl6pPr marL="457200"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6pPr>
            <a:lvl7pPr marL="914400"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7pPr>
            <a:lvl8pPr marL="1371600"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8pPr>
            <a:lvl9pPr marL="1828800"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9pPr>
          </a:lstStyle>
          <a:p>
            <a:pPr eaLnBrk="1" hangingPunct="1"/>
            <a:r>
              <a:rPr lang="de-CH" altLang="en-US" sz="2800" kern="0" dirty="0">
                <a:solidFill>
                  <a:schemeClr val="bg1"/>
                </a:solidFill>
              </a:rPr>
              <a:t>Functional Areas Programme</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4873" y="0"/>
            <a:ext cx="2079127" cy="13620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467707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2"/>
          <p:cNvSpPr txBox="1">
            <a:spLocks/>
          </p:cNvSpPr>
          <p:nvPr/>
        </p:nvSpPr>
        <p:spPr>
          <a:xfrm>
            <a:off x="0" y="6597352"/>
            <a:ext cx="9144000" cy="288032"/>
          </a:xfrm>
          <a:prstGeom prst="rect">
            <a:avLst/>
          </a:prstGeom>
          <a:solidFill>
            <a:srgbClr val="550F12"/>
          </a:solidFill>
        </p:spPr>
        <p:txBody>
          <a:bodyPr vert="horz" lIns="91440" tIns="45720" rIns="91440" bIns="45720" rtlCol="0">
            <a:normAutofit fontScale="55000" lnSpcReduction="20000"/>
          </a:bodyPr>
          <a:lstStyle/>
          <a:p>
            <a:pPr marR="0" lvl="0" algn="l" defTabSz="914400" rtl="0" eaLnBrk="1" fontAlgn="auto" latinLnBrk="0" hangingPunct="1">
              <a:lnSpc>
                <a:spcPct val="100000"/>
              </a:lnSpc>
              <a:spcBef>
                <a:spcPct val="20000"/>
              </a:spcBef>
              <a:spcAft>
                <a:spcPts val="0"/>
              </a:spcAft>
              <a:buClrTx/>
              <a:buSzTx/>
              <a:tabLst/>
              <a:defRPr/>
            </a:pPr>
            <a:r>
              <a:rPr kumimoji="0" lang="en-US" sz="20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bg1"/>
                </a:solidFill>
                <a:effectLst/>
                <a:uLnTx/>
                <a:uFillTx/>
                <a:latin typeface="+mn-lt"/>
                <a:ea typeface="+mn-ea"/>
                <a:cs typeface="+mn-cs"/>
              </a:rPr>
              <a:t>Programme</a:t>
            </a:r>
            <a:r>
              <a:rPr kumimoji="0" lang="en-US" sz="2000" b="0" i="0" u="none" strike="noStrike" kern="1200" cap="none" spc="0" normalizeH="0" baseline="0" noProof="0" dirty="0" smtClean="0">
                <a:ln>
                  <a:noFill/>
                </a:ln>
                <a:solidFill>
                  <a:schemeClr val="bg1"/>
                </a:solidFill>
                <a:effectLst/>
                <a:uLnTx/>
                <a:uFillTx/>
                <a:latin typeface="+mn-lt"/>
                <a:ea typeface="+mn-ea"/>
                <a:cs typeface="+mn-cs"/>
              </a:rPr>
              <a:t> for Local Development and Decentralization (dldp)     |     www.dldp.al     |      www.km.dldp.al     |     dldp@helvetas.org</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8680"/>
            <a:ext cx="2682355" cy="6048672"/>
          </a:xfrm>
          <a:prstGeom prst="rect">
            <a:avLst/>
          </a:prstGeom>
        </p:spPr>
      </p:pic>
      <p:sp>
        <p:nvSpPr>
          <p:cNvPr id="6" name="Content Placeholder 5"/>
          <p:cNvSpPr>
            <a:spLocks noGrp="1"/>
          </p:cNvSpPr>
          <p:nvPr>
            <p:ph sz="quarter" idx="2"/>
          </p:nvPr>
        </p:nvSpPr>
        <p:spPr>
          <a:xfrm>
            <a:off x="3491880" y="1268760"/>
            <a:ext cx="5275312" cy="2304256"/>
          </a:xfrm>
          <a:noFill/>
          <a:ln>
            <a:gradFill>
              <a:gsLst>
                <a:gs pos="14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txBody>
          <a:bodyPr/>
          <a:lstStyle/>
          <a:p>
            <a:pPr algn="just"/>
            <a:r>
              <a:rPr lang="en-US" sz="1400" b="1" dirty="0" smtClean="0"/>
              <a:t>CLEAN DIBRA </a:t>
            </a:r>
          </a:p>
          <a:p>
            <a:pPr algn="just"/>
            <a:r>
              <a:rPr lang="en-US" sz="1400" b="1" dirty="0" smtClean="0"/>
              <a:t>Project type</a:t>
            </a:r>
            <a:r>
              <a:rPr lang="sq-AL" sz="1400" b="1" dirty="0" smtClean="0"/>
              <a:t>: </a:t>
            </a:r>
            <a:r>
              <a:rPr lang="en-US" sz="1400" dirty="0" smtClean="0"/>
              <a:t>Public Services </a:t>
            </a:r>
            <a:endParaRPr lang="en-US" sz="1400" dirty="0"/>
          </a:p>
          <a:p>
            <a:pPr algn="just"/>
            <a:r>
              <a:rPr lang="en-US" sz="1400" b="1" dirty="0" smtClean="0"/>
              <a:t>Location</a:t>
            </a:r>
            <a:r>
              <a:rPr lang="sq-AL" sz="1400" b="1" dirty="0" smtClean="0"/>
              <a:t>: </a:t>
            </a:r>
            <a:r>
              <a:rPr lang="en-US" sz="1400" b="1" dirty="0" smtClean="0"/>
              <a:t>FA </a:t>
            </a:r>
            <a:r>
              <a:rPr lang="en-US" sz="1400" b="1" dirty="0" err="1" smtClean="0"/>
              <a:t>Diber</a:t>
            </a:r>
            <a:r>
              <a:rPr lang="sq-AL" sz="1400" dirty="0" smtClean="0"/>
              <a:t>,</a:t>
            </a:r>
            <a:r>
              <a:rPr lang="en-US" sz="1400" dirty="0" smtClean="0"/>
              <a:t> all the administrative units</a:t>
            </a:r>
            <a:r>
              <a:rPr lang="sq-AL" sz="1400" dirty="0" smtClean="0"/>
              <a:t> </a:t>
            </a:r>
            <a:endParaRPr lang="en-US" sz="1400" dirty="0" smtClean="0"/>
          </a:p>
          <a:p>
            <a:pPr algn="just"/>
            <a:r>
              <a:rPr lang="en-US" sz="1400" b="1" dirty="0" smtClean="0"/>
              <a:t>Total project cost </a:t>
            </a:r>
            <a:r>
              <a:rPr lang="sq-AL" sz="1400" b="1" dirty="0" smtClean="0"/>
              <a:t>(EUR</a:t>
            </a:r>
            <a:r>
              <a:rPr lang="sq-AL" sz="1400" b="1" dirty="0"/>
              <a:t>) </a:t>
            </a:r>
            <a:r>
              <a:rPr lang="sq-AL" sz="1400" dirty="0"/>
              <a:t>420,000</a:t>
            </a:r>
            <a:endParaRPr lang="en-US" sz="1400" dirty="0"/>
          </a:p>
          <a:p>
            <a:pPr algn="just"/>
            <a:r>
              <a:rPr lang="sq-AL" sz="1400" b="1" dirty="0"/>
              <a:t> </a:t>
            </a:r>
            <a:endParaRPr lang="en-US" sz="1400" dirty="0"/>
          </a:p>
          <a:p>
            <a:pPr algn="just"/>
            <a:r>
              <a:rPr lang="en-US" sz="1400" dirty="0" smtClean="0"/>
              <a:t>	</a:t>
            </a:r>
            <a:r>
              <a:rPr lang="sq-AL" sz="1400" dirty="0" smtClean="0"/>
              <a:t>Obje</a:t>
            </a:r>
            <a:r>
              <a:rPr lang="en-US" sz="1400" dirty="0" err="1" smtClean="0"/>
              <a:t>ctive</a:t>
            </a:r>
            <a:r>
              <a:rPr lang="en-US" sz="1400" dirty="0" smtClean="0"/>
              <a:t> </a:t>
            </a:r>
            <a:r>
              <a:rPr lang="sq-AL" sz="1400" dirty="0" smtClean="0"/>
              <a:t>: </a:t>
            </a:r>
            <a:r>
              <a:rPr lang="en-US" sz="1400" dirty="0" smtClean="0"/>
              <a:t>Improvement of the waste management system in the </a:t>
            </a:r>
            <a:r>
              <a:rPr lang="en-US" sz="1400" dirty="0" err="1" smtClean="0"/>
              <a:t>Dibra</a:t>
            </a:r>
            <a:r>
              <a:rPr lang="en-US" sz="1400" dirty="0" smtClean="0"/>
              <a:t> FA, in order to cover with the waste collection services the </a:t>
            </a:r>
            <a:r>
              <a:rPr lang="en-US" sz="1400" dirty="0" err="1" smtClean="0"/>
              <a:t>Peshkopi</a:t>
            </a:r>
            <a:r>
              <a:rPr lang="en-US" sz="1400" dirty="0" smtClean="0"/>
              <a:t> town and in all the 141 villages within </a:t>
            </a:r>
            <a:r>
              <a:rPr lang="sq-AL" sz="1400" i="1" dirty="0" smtClean="0"/>
              <a:t>2017</a:t>
            </a:r>
            <a:r>
              <a:rPr lang="sq-AL" sz="1400" i="1" dirty="0"/>
              <a:t>.</a:t>
            </a:r>
            <a:endParaRPr lang="en-US" sz="1400" dirty="0"/>
          </a:p>
          <a:p>
            <a:r>
              <a:rPr lang="sq-AL" i="1" dirty="0"/>
              <a:t> </a:t>
            </a:r>
            <a:endParaRPr lang="en-US" dirty="0"/>
          </a:p>
        </p:txBody>
      </p:sp>
      <p:sp>
        <p:nvSpPr>
          <p:cNvPr id="8" name="Content Placeholder 7"/>
          <p:cNvSpPr>
            <a:spLocks noGrp="1"/>
          </p:cNvSpPr>
          <p:nvPr>
            <p:ph sz="quarter" idx="3"/>
          </p:nvPr>
        </p:nvSpPr>
        <p:spPr>
          <a:xfrm>
            <a:off x="3563888" y="3789040"/>
            <a:ext cx="5275312" cy="2448272"/>
          </a:xfrm>
          <a:ln>
            <a:gradFill>
              <a:gsLst>
                <a:gs pos="5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txBody>
          <a:bodyPr/>
          <a:lstStyle/>
          <a:p>
            <a:r>
              <a:rPr lang="en-US" sz="1400" b="1" i="1" dirty="0" smtClean="0"/>
              <a:t>THE WINE ROUTE Itinerary </a:t>
            </a:r>
            <a:endParaRPr lang="en-US" sz="1400" dirty="0"/>
          </a:p>
          <a:p>
            <a:r>
              <a:rPr lang="sq-AL" sz="1400" b="1" i="1" dirty="0"/>
              <a:t> </a:t>
            </a:r>
            <a:r>
              <a:rPr lang="en-US" sz="1400" b="1" dirty="0" smtClean="0"/>
              <a:t>Project </a:t>
            </a:r>
            <a:r>
              <a:rPr lang="en-US" sz="1400" b="1" dirty="0"/>
              <a:t>type</a:t>
            </a:r>
            <a:r>
              <a:rPr lang="sq-AL" sz="1400" b="1" dirty="0"/>
              <a:t>: </a:t>
            </a:r>
            <a:r>
              <a:rPr lang="en-US" sz="1400" dirty="0" smtClean="0"/>
              <a:t>Economic development/social cohesion </a:t>
            </a:r>
            <a:endParaRPr lang="en-US" sz="1400" dirty="0"/>
          </a:p>
          <a:p>
            <a:pPr algn="just"/>
            <a:r>
              <a:rPr lang="en-US" sz="1400" b="1" dirty="0"/>
              <a:t>Location</a:t>
            </a:r>
            <a:r>
              <a:rPr lang="sq-AL" sz="1400" b="1" dirty="0"/>
              <a:t>: </a:t>
            </a:r>
            <a:r>
              <a:rPr lang="en-US" sz="1400" b="1" dirty="0"/>
              <a:t>FA </a:t>
            </a:r>
            <a:r>
              <a:rPr lang="en-US" sz="1400" b="1" dirty="0" smtClean="0"/>
              <a:t>Durres</a:t>
            </a:r>
            <a:r>
              <a:rPr lang="sq-AL" sz="1400" dirty="0" smtClean="0"/>
              <a:t>,</a:t>
            </a:r>
            <a:r>
              <a:rPr lang="en-US" sz="1400" dirty="0" err="1" smtClean="0"/>
              <a:t>Manez</a:t>
            </a:r>
            <a:r>
              <a:rPr lang="en-US" sz="1400" dirty="0" smtClean="0"/>
              <a:t> and </a:t>
            </a:r>
            <a:r>
              <a:rPr lang="en-US" sz="1400" dirty="0" err="1" smtClean="0"/>
              <a:t>Sukth</a:t>
            </a:r>
            <a:r>
              <a:rPr lang="en-US" sz="1400" dirty="0" smtClean="0"/>
              <a:t>  </a:t>
            </a:r>
          </a:p>
          <a:p>
            <a:pPr algn="just"/>
            <a:r>
              <a:rPr lang="en-US" sz="1400" b="1" dirty="0" smtClean="0"/>
              <a:t>Total </a:t>
            </a:r>
            <a:r>
              <a:rPr lang="en-US" sz="1400" b="1" dirty="0"/>
              <a:t>project cost </a:t>
            </a:r>
            <a:r>
              <a:rPr lang="sq-AL" sz="1400" b="1" dirty="0"/>
              <a:t>(EUR) </a:t>
            </a:r>
            <a:r>
              <a:rPr lang="en-US" sz="1400" dirty="0" smtClean="0"/>
              <a:t>21,000</a:t>
            </a:r>
          </a:p>
          <a:p>
            <a:pPr algn="just"/>
            <a:endParaRPr lang="en-US" sz="1400" dirty="0"/>
          </a:p>
          <a:p>
            <a:pPr algn="just"/>
            <a:r>
              <a:rPr lang="sq-AL" sz="1400" b="1" dirty="0"/>
              <a:t> </a:t>
            </a:r>
            <a:r>
              <a:rPr lang="en-US" sz="1400" b="1" dirty="0" smtClean="0"/>
              <a:t>	</a:t>
            </a:r>
            <a:r>
              <a:rPr lang="sq-AL" sz="1400" b="1" dirty="0" smtClean="0"/>
              <a:t>Obje</a:t>
            </a:r>
            <a:r>
              <a:rPr lang="en-US" sz="1400" b="1" dirty="0" err="1" smtClean="0"/>
              <a:t>ctive</a:t>
            </a:r>
            <a:r>
              <a:rPr lang="en-US" sz="1400" b="1" dirty="0" smtClean="0"/>
              <a:t> </a:t>
            </a:r>
            <a:r>
              <a:rPr lang="sq-AL" sz="1400" dirty="0" smtClean="0"/>
              <a:t>:Promo</a:t>
            </a:r>
            <a:r>
              <a:rPr lang="en-US" sz="1400" dirty="0" err="1" smtClean="0"/>
              <a:t>tion</a:t>
            </a:r>
            <a:r>
              <a:rPr lang="en-US" sz="1400" dirty="0" smtClean="0"/>
              <a:t> of the homemade products from farms and </a:t>
            </a:r>
            <a:r>
              <a:rPr lang="en-US" sz="1400" dirty="0" err="1" smtClean="0"/>
              <a:t>wineyards</a:t>
            </a:r>
            <a:r>
              <a:rPr lang="en-US" sz="1400" dirty="0" smtClean="0"/>
              <a:t> </a:t>
            </a:r>
            <a:r>
              <a:rPr lang="sq-AL" sz="1400" dirty="0" smtClean="0"/>
              <a:t>(</a:t>
            </a:r>
            <a:r>
              <a:rPr lang="en-US" sz="1400" dirty="0" err="1" smtClean="0"/>
              <a:t>i.e</a:t>
            </a:r>
            <a:r>
              <a:rPr lang="en-US" sz="1400" dirty="0" smtClean="0"/>
              <a:t> wine and cheese) in order to develop the internal tourism in the area (complementary to the coastal one) </a:t>
            </a:r>
            <a:endParaRPr lang="en-US" sz="1400" dirty="0"/>
          </a:p>
          <a:p>
            <a:endParaRPr lang="en-US" dirty="0"/>
          </a:p>
        </p:txBody>
      </p:sp>
      <p:sp>
        <p:nvSpPr>
          <p:cNvPr id="12" name="Rectangle 4"/>
          <p:cNvSpPr txBox="1">
            <a:spLocks noChangeArrowheads="1"/>
          </p:cNvSpPr>
          <p:nvPr/>
        </p:nvSpPr>
        <p:spPr bwMode="auto">
          <a:xfrm>
            <a:off x="4689" y="81980"/>
            <a:ext cx="4968552" cy="432048"/>
          </a:xfrm>
          <a:prstGeom prst="rect">
            <a:avLst/>
          </a:prstGeom>
          <a:solidFill>
            <a:srgbClr val="550F12"/>
          </a:solidFill>
          <a:ln>
            <a:noFill/>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666000" tIns="46800" rIns="0" bIns="46800" numCol="1" anchor="ctr" anchorCtr="0" compatLnSpc="1">
            <a:prstTxWarp prst="textNoShape">
              <a:avLst/>
            </a:prstTxWarp>
          </a:bodyPr>
          <a:lstStyle>
            <a:lvl1pPr algn="r" rtl="0" eaLnBrk="0" fontAlgn="base" hangingPunct="0">
              <a:spcBef>
                <a:spcPct val="0"/>
              </a:spcBef>
              <a:spcAft>
                <a:spcPct val="0"/>
              </a:spcAft>
              <a:defRPr sz="3200">
                <a:solidFill>
                  <a:srgbClr val="373737"/>
                </a:solidFill>
                <a:latin typeface="+mj-lt"/>
                <a:ea typeface="MS PGothic" pitchFamily="34" charset="-128"/>
                <a:cs typeface="+mj-cs"/>
              </a:defRPr>
            </a:lvl1pPr>
            <a:lvl2pPr algn="l" rtl="0" eaLnBrk="0" fontAlgn="base" hangingPunct="0">
              <a:spcBef>
                <a:spcPct val="0"/>
              </a:spcBef>
              <a:spcAft>
                <a:spcPct val="0"/>
              </a:spcAft>
              <a:defRPr sz="3200">
                <a:solidFill>
                  <a:schemeClr val="bg1"/>
                </a:solidFill>
                <a:latin typeface="Arial Narrow" pitchFamily="-64" charset="0"/>
                <a:ea typeface="MS PGothic" pitchFamily="34" charset="-128"/>
              </a:defRPr>
            </a:lvl2pPr>
            <a:lvl3pPr algn="l" rtl="0" eaLnBrk="0" fontAlgn="base" hangingPunct="0">
              <a:spcBef>
                <a:spcPct val="0"/>
              </a:spcBef>
              <a:spcAft>
                <a:spcPct val="0"/>
              </a:spcAft>
              <a:defRPr sz="3200">
                <a:solidFill>
                  <a:schemeClr val="bg1"/>
                </a:solidFill>
                <a:latin typeface="Arial Narrow" pitchFamily="-64" charset="0"/>
                <a:ea typeface="MS PGothic" pitchFamily="34" charset="-128"/>
              </a:defRPr>
            </a:lvl3pPr>
            <a:lvl4pPr algn="l" rtl="0" eaLnBrk="0" fontAlgn="base" hangingPunct="0">
              <a:spcBef>
                <a:spcPct val="0"/>
              </a:spcBef>
              <a:spcAft>
                <a:spcPct val="0"/>
              </a:spcAft>
              <a:defRPr sz="3200">
                <a:solidFill>
                  <a:schemeClr val="bg1"/>
                </a:solidFill>
                <a:latin typeface="Arial Narrow" pitchFamily="-64" charset="0"/>
                <a:ea typeface="MS PGothic" pitchFamily="34" charset="-128"/>
              </a:defRPr>
            </a:lvl4pPr>
            <a:lvl5pPr algn="l" rtl="0" eaLnBrk="0" fontAlgn="base" hangingPunct="0">
              <a:spcBef>
                <a:spcPct val="0"/>
              </a:spcBef>
              <a:spcAft>
                <a:spcPct val="0"/>
              </a:spcAft>
              <a:defRPr sz="3200">
                <a:solidFill>
                  <a:schemeClr val="bg1"/>
                </a:solidFill>
                <a:latin typeface="Arial Narrow" pitchFamily="-64" charset="0"/>
                <a:ea typeface="MS PGothic" pitchFamily="34" charset="-128"/>
              </a:defRPr>
            </a:lvl5pPr>
            <a:lvl6pPr marL="457200"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6pPr>
            <a:lvl7pPr marL="914400"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7pPr>
            <a:lvl8pPr marL="1371600"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8pPr>
            <a:lvl9pPr marL="1828800"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9pPr>
          </a:lstStyle>
          <a:p>
            <a:pPr eaLnBrk="1" hangingPunct="1"/>
            <a:r>
              <a:rPr lang="de-CH" altLang="en-US" sz="2800" kern="0" dirty="0">
                <a:solidFill>
                  <a:schemeClr val="bg1"/>
                </a:solidFill>
              </a:rPr>
              <a:t>Functional Areas Programme</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4873" y="0"/>
            <a:ext cx="2079127" cy="1362011"/>
          </a:xfrm>
          <a:prstGeom prst="rect">
            <a:avLst/>
          </a:prstGeom>
          <a:ln>
            <a:noFill/>
          </a:ln>
          <a:effectLst>
            <a:outerShdw blurRad="292100" dist="139700" dir="2700000" algn="tl" rotWithShape="0">
              <a:srgbClr val="333333">
                <a:alpha val="65000"/>
              </a:srgbClr>
            </a:outerShdw>
          </a:effectLst>
        </p:spPr>
      </p:pic>
      <p:sp>
        <p:nvSpPr>
          <p:cNvPr id="9" name="Rectangle 8"/>
          <p:cNvSpPr/>
          <p:nvPr/>
        </p:nvSpPr>
        <p:spPr bwMode="auto">
          <a:xfrm>
            <a:off x="5076056" y="3573016"/>
            <a:ext cx="914400" cy="914400"/>
          </a:xfrm>
          <a:prstGeom prst="rect">
            <a:avLst/>
          </a:prstGeom>
          <a:noFill/>
          <a:ln w="9525"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Tree>
    <p:extLst>
      <p:ext uri="{BB962C8B-B14F-4D97-AF65-F5344CB8AC3E}">
        <p14:creationId xmlns:p14="http://schemas.microsoft.com/office/powerpoint/2010/main" val="13316709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2"/>
          <p:cNvSpPr txBox="1">
            <a:spLocks/>
          </p:cNvSpPr>
          <p:nvPr/>
        </p:nvSpPr>
        <p:spPr>
          <a:xfrm>
            <a:off x="0" y="6597352"/>
            <a:ext cx="9144000" cy="288032"/>
          </a:xfrm>
          <a:prstGeom prst="rect">
            <a:avLst/>
          </a:prstGeom>
          <a:solidFill>
            <a:srgbClr val="550F12"/>
          </a:solidFill>
        </p:spPr>
        <p:txBody>
          <a:bodyPr vert="horz" lIns="91440" tIns="45720" rIns="91440" bIns="45720" rtlCol="0">
            <a:normAutofit fontScale="55000" lnSpcReduction="20000"/>
          </a:bodyPr>
          <a:lstStyle/>
          <a:p>
            <a:pPr marR="0" lvl="0" algn="l" defTabSz="914400" rtl="0" eaLnBrk="1" fontAlgn="auto" latinLnBrk="0" hangingPunct="1">
              <a:lnSpc>
                <a:spcPct val="100000"/>
              </a:lnSpc>
              <a:spcBef>
                <a:spcPct val="20000"/>
              </a:spcBef>
              <a:spcAft>
                <a:spcPts val="0"/>
              </a:spcAft>
              <a:buClrTx/>
              <a:buSzTx/>
              <a:tabLst/>
              <a:defRPr/>
            </a:pPr>
            <a:r>
              <a:rPr kumimoji="0" lang="en-US" sz="20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bg1"/>
                </a:solidFill>
                <a:effectLst/>
                <a:uLnTx/>
                <a:uFillTx/>
                <a:latin typeface="+mn-lt"/>
                <a:ea typeface="+mn-ea"/>
                <a:cs typeface="+mn-cs"/>
              </a:rPr>
              <a:t>Programme</a:t>
            </a:r>
            <a:r>
              <a:rPr kumimoji="0" lang="en-US" sz="2000" b="0" i="0" u="none" strike="noStrike" kern="1200" cap="none" spc="0" normalizeH="0" baseline="0" noProof="0" dirty="0" smtClean="0">
                <a:ln>
                  <a:noFill/>
                </a:ln>
                <a:solidFill>
                  <a:schemeClr val="bg1"/>
                </a:solidFill>
                <a:effectLst/>
                <a:uLnTx/>
                <a:uFillTx/>
                <a:latin typeface="+mn-lt"/>
                <a:ea typeface="+mn-ea"/>
                <a:cs typeface="+mn-cs"/>
              </a:rPr>
              <a:t> for Local Development and Decentralization (dldp)     |     www.dldp.al     |      www.km.dldp.al     |     dldp@helvetas.org</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8680"/>
            <a:ext cx="2682355" cy="6048672"/>
          </a:xfrm>
          <a:prstGeom prst="rect">
            <a:avLst/>
          </a:prstGeom>
        </p:spPr>
      </p:pic>
      <p:sp>
        <p:nvSpPr>
          <p:cNvPr id="4" name="Text Placeholder 3"/>
          <p:cNvSpPr>
            <a:spLocks noGrp="1"/>
          </p:cNvSpPr>
          <p:nvPr>
            <p:ph type="body" sz="half" idx="1"/>
          </p:nvPr>
        </p:nvSpPr>
        <p:spPr>
          <a:xfrm>
            <a:off x="2555776" y="1268412"/>
            <a:ext cx="6283424" cy="4968899"/>
          </a:xfrm>
        </p:spPr>
        <p:txBody>
          <a:bodyPr/>
          <a:lstStyle/>
          <a:p>
            <a:pPr marL="0" indent="0" algn="just">
              <a:buNone/>
            </a:pPr>
            <a:endParaRPr lang="en-US" sz="1400" dirty="0"/>
          </a:p>
          <a:p>
            <a:pPr algn="just"/>
            <a:endParaRPr lang="en-US" sz="1400" dirty="0"/>
          </a:p>
        </p:txBody>
      </p:sp>
      <p:sp>
        <p:nvSpPr>
          <p:cNvPr id="12" name="Rectangle 4"/>
          <p:cNvSpPr txBox="1">
            <a:spLocks noChangeArrowheads="1"/>
          </p:cNvSpPr>
          <p:nvPr/>
        </p:nvSpPr>
        <p:spPr bwMode="auto">
          <a:xfrm>
            <a:off x="4689" y="81980"/>
            <a:ext cx="4968552" cy="432048"/>
          </a:xfrm>
          <a:prstGeom prst="rect">
            <a:avLst/>
          </a:prstGeom>
          <a:solidFill>
            <a:srgbClr val="550F12"/>
          </a:solidFill>
          <a:ln>
            <a:noFill/>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666000" tIns="46800" rIns="0" bIns="46800" numCol="1" anchor="ctr" anchorCtr="0" compatLnSpc="1">
            <a:prstTxWarp prst="textNoShape">
              <a:avLst/>
            </a:prstTxWarp>
          </a:bodyPr>
          <a:lstStyle>
            <a:lvl1pPr algn="r" rtl="0" eaLnBrk="0" fontAlgn="base" hangingPunct="0">
              <a:spcBef>
                <a:spcPct val="0"/>
              </a:spcBef>
              <a:spcAft>
                <a:spcPct val="0"/>
              </a:spcAft>
              <a:defRPr sz="3200">
                <a:solidFill>
                  <a:srgbClr val="373737"/>
                </a:solidFill>
                <a:latin typeface="+mj-lt"/>
                <a:ea typeface="MS PGothic" pitchFamily="34" charset="-128"/>
                <a:cs typeface="+mj-cs"/>
              </a:defRPr>
            </a:lvl1pPr>
            <a:lvl2pPr algn="l" rtl="0" eaLnBrk="0" fontAlgn="base" hangingPunct="0">
              <a:spcBef>
                <a:spcPct val="0"/>
              </a:spcBef>
              <a:spcAft>
                <a:spcPct val="0"/>
              </a:spcAft>
              <a:defRPr sz="3200">
                <a:solidFill>
                  <a:schemeClr val="bg1"/>
                </a:solidFill>
                <a:latin typeface="Arial Narrow" pitchFamily="-64" charset="0"/>
                <a:ea typeface="MS PGothic" pitchFamily="34" charset="-128"/>
              </a:defRPr>
            </a:lvl2pPr>
            <a:lvl3pPr algn="l" rtl="0" eaLnBrk="0" fontAlgn="base" hangingPunct="0">
              <a:spcBef>
                <a:spcPct val="0"/>
              </a:spcBef>
              <a:spcAft>
                <a:spcPct val="0"/>
              </a:spcAft>
              <a:defRPr sz="3200">
                <a:solidFill>
                  <a:schemeClr val="bg1"/>
                </a:solidFill>
                <a:latin typeface="Arial Narrow" pitchFamily="-64" charset="0"/>
                <a:ea typeface="MS PGothic" pitchFamily="34" charset="-128"/>
              </a:defRPr>
            </a:lvl3pPr>
            <a:lvl4pPr algn="l" rtl="0" eaLnBrk="0" fontAlgn="base" hangingPunct="0">
              <a:spcBef>
                <a:spcPct val="0"/>
              </a:spcBef>
              <a:spcAft>
                <a:spcPct val="0"/>
              </a:spcAft>
              <a:defRPr sz="3200">
                <a:solidFill>
                  <a:schemeClr val="bg1"/>
                </a:solidFill>
                <a:latin typeface="Arial Narrow" pitchFamily="-64" charset="0"/>
                <a:ea typeface="MS PGothic" pitchFamily="34" charset="-128"/>
              </a:defRPr>
            </a:lvl4pPr>
            <a:lvl5pPr algn="l" rtl="0" eaLnBrk="0" fontAlgn="base" hangingPunct="0">
              <a:spcBef>
                <a:spcPct val="0"/>
              </a:spcBef>
              <a:spcAft>
                <a:spcPct val="0"/>
              </a:spcAft>
              <a:defRPr sz="3200">
                <a:solidFill>
                  <a:schemeClr val="bg1"/>
                </a:solidFill>
                <a:latin typeface="Arial Narrow" pitchFamily="-64" charset="0"/>
                <a:ea typeface="MS PGothic" pitchFamily="34" charset="-128"/>
              </a:defRPr>
            </a:lvl5pPr>
            <a:lvl6pPr marL="457200"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6pPr>
            <a:lvl7pPr marL="914400"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7pPr>
            <a:lvl8pPr marL="1371600"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8pPr>
            <a:lvl9pPr marL="1828800"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9pPr>
          </a:lstStyle>
          <a:p>
            <a:pPr eaLnBrk="1" hangingPunct="1"/>
            <a:r>
              <a:rPr lang="de-CH" altLang="en-US" sz="2800" kern="0" dirty="0">
                <a:solidFill>
                  <a:schemeClr val="bg1"/>
                </a:solidFill>
              </a:rPr>
              <a:t>Functional Areas Programme</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4873" y="0"/>
            <a:ext cx="2079127" cy="1362011"/>
          </a:xfrm>
          <a:prstGeom prst="rect">
            <a:avLst/>
          </a:prstGeom>
          <a:ln>
            <a:noFill/>
          </a:ln>
          <a:effectLst>
            <a:outerShdw blurRad="292100" dist="139700" dir="2700000" algn="tl" rotWithShape="0">
              <a:srgbClr val="333333">
                <a:alpha val="65000"/>
              </a:srgbClr>
            </a:outerShdw>
          </a:effectLst>
        </p:spPr>
      </p:pic>
      <p:sp>
        <p:nvSpPr>
          <p:cNvPr id="8" name="Text Placeholder 3"/>
          <p:cNvSpPr txBox="1">
            <a:spLocks/>
          </p:cNvSpPr>
          <p:nvPr/>
        </p:nvSpPr>
        <p:spPr bwMode="auto">
          <a:xfrm>
            <a:off x="2708176" y="1420812"/>
            <a:ext cx="6283424" cy="4968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lvl1pPr marL="177800" indent="-177800" algn="l" rtl="0" eaLnBrk="0" fontAlgn="base" hangingPunct="0">
              <a:spcBef>
                <a:spcPct val="20000"/>
              </a:spcBef>
              <a:spcAft>
                <a:spcPct val="0"/>
              </a:spcAft>
              <a:defRPr sz="1600">
                <a:solidFill>
                  <a:srgbClr val="373737"/>
                </a:solidFill>
                <a:latin typeface="+mn-lt"/>
                <a:ea typeface="MS PGothic" pitchFamily="34" charset="-128"/>
                <a:cs typeface="+mn-cs"/>
              </a:defRPr>
            </a:lvl1pPr>
            <a:lvl2pPr marL="539750" indent="-182563" algn="l" rtl="0" eaLnBrk="0" fontAlgn="base" hangingPunct="0">
              <a:spcBef>
                <a:spcPct val="20000"/>
              </a:spcBef>
              <a:spcAft>
                <a:spcPct val="0"/>
              </a:spcAft>
              <a:buChar char="•"/>
              <a:defRPr sz="1600">
                <a:solidFill>
                  <a:srgbClr val="373737"/>
                </a:solidFill>
                <a:latin typeface="+mn-lt"/>
                <a:ea typeface="MS PGothic" pitchFamily="34" charset="-128"/>
              </a:defRPr>
            </a:lvl2pPr>
            <a:lvl3pPr marL="895350" indent="-176213" algn="l" rtl="0" eaLnBrk="0" fontAlgn="base" hangingPunct="0">
              <a:spcBef>
                <a:spcPct val="20000"/>
              </a:spcBef>
              <a:spcAft>
                <a:spcPct val="0"/>
              </a:spcAft>
              <a:buChar char="-"/>
              <a:defRPr sz="1600">
                <a:solidFill>
                  <a:srgbClr val="373737"/>
                </a:solidFill>
                <a:latin typeface="+mn-lt"/>
                <a:ea typeface="MS PGothic" pitchFamily="34" charset="-128"/>
              </a:defRPr>
            </a:lvl3pPr>
            <a:lvl4pPr marL="1257300" indent="-182563" algn="l" rtl="0" eaLnBrk="0" fontAlgn="base" hangingPunct="0">
              <a:spcBef>
                <a:spcPct val="20000"/>
              </a:spcBef>
              <a:spcAft>
                <a:spcPct val="0"/>
              </a:spcAft>
              <a:buChar char="•"/>
              <a:defRPr sz="1600">
                <a:solidFill>
                  <a:srgbClr val="373737"/>
                </a:solidFill>
                <a:latin typeface="+mn-lt"/>
                <a:ea typeface="MS PGothic" pitchFamily="34" charset="-128"/>
              </a:defRPr>
            </a:lvl4pPr>
            <a:lvl5pPr marL="1612900" indent="-176213" algn="l" rtl="0" eaLnBrk="0" fontAlgn="base" hangingPunct="0">
              <a:spcBef>
                <a:spcPct val="20000"/>
              </a:spcBef>
              <a:spcAft>
                <a:spcPct val="0"/>
              </a:spcAft>
              <a:buChar char="-"/>
              <a:defRPr sz="1600">
                <a:solidFill>
                  <a:srgbClr val="373737"/>
                </a:solidFill>
                <a:latin typeface="+mn-lt"/>
                <a:ea typeface="MS PGothic" pitchFamily="34" charset="-128"/>
              </a:defRPr>
            </a:lvl5pPr>
            <a:lvl6pPr marL="2070100" indent="-176213" algn="l" rtl="0" eaLnBrk="1" fontAlgn="base" hangingPunct="1">
              <a:spcBef>
                <a:spcPct val="20000"/>
              </a:spcBef>
              <a:spcAft>
                <a:spcPct val="0"/>
              </a:spcAft>
              <a:buChar char="-"/>
              <a:defRPr sz="1600">
                <a:solidFill>
                  <a:schemeClr val="tx1"/>
                </a:solidFill>
                <a:latin typeface="+mn-lt"/>
                <a:ea typeface="+mn-ea"/>
              </a:defRPr>
            </a:lvl6pPr>
            <a:lvl7pPr marL="2527300" indent="-176213" algn="l" rtl="0" eaLnBrk="1" fontAlgn="base" hangingPunct="1">
              <a:spcBef>
                <a:spcPct val="20000"/>
              </a:spcBef>
              <a:spcAft>
                <a:spcPct val="0"/>
              </a:spcAft>
              <a:buChar char="-"/>
              <a:defRPr sz="1600">
                <a:solidFill>
                  <a:schemeClr val="tx1"/>
                </a:solidFill>
                <a:latin typeface="+mn-lt"/>
                <a:ea typeface="+mn-ea"/>
              </a:defRPr>
            </a:lvl7pPr>
            <a:lvl8pPr marL="2984500" indent="-176213" algn="l" rtl="0" eaLnBrk="1" fontAlgn="base" hangingPunct="1">
              <a:spcBef>
                <a:spcPct val="20000"/>
              </a:spcBef>
              <a:spcAft>
                <a:spcPct val="0"/>
              </a:spcAft>
              <a:buChar char="-"/>
              <a:defRPr sz="1600">
                <a:solidFill>
                  <a:schemeClr val="tx1"/>
                </a:solidFill>
                <a:latin typeface="+mn-lt"/>
                <a:ea typeface="+mn-ea"/>
              </a:defRPr>
            </a:lvl8pPr>
            <a:lvl9pPr marL="3441700" indent="-176213" algn="l" rtl="0" eaLnBrk="1" fontAlgn="base" hangingPunct="1">
              <a:spcBef>
                <a:spcPct val="20000"/>
              </a:spcBef>
              <a:spcAft>
                <a:spcPct val="0"/>
              </a:spcAft>
              <a:buChar char="-"/>
              <a:defRPr sz="1600">
                <a:solidFill>
                  <a:schemeClr val="tx1"/>
                </a:solidFill>
                <a:latin typeface="+mn-lt"/>
                <a:ea typeface="+mn-ea"/>
              </a:defRPr>
            </a:lvl9pPr>
          </a:lstStyle>
          <a:p>
            <a:pPr marL="177800" lvl="1" indent="-177800">
              <a:buNone/>
            </a:pPr>
            <a:r>
              <a:rPr lang="en-US" b="1" dirty="0"/>
              <a:t>FAP: The product – </a:t>
            </a:r>
            <a:r>
              <a:rPr lang="en-US" b="1" dirty="0" smtClean="0"/>
              <a:t>Structure and processes</a:t>
            </a:r>
            <a:endParaRPr lang="en-US" b="1" dirty="0"/>
          </a:p>
          <a:p>
            <a:endParaRPr lang="en-US" i="1" dirty="0" smtClean="0"/>
          </a:p>
          <a:p>
            <a:endParaRPr lang="en-US" i="1" dirty="0"/>
          </a:p>
          <a:p>
            <a:r>
              <a:rPr lang="en-US" i="1" dirty="0" smtClean="0"/>
              <a:t>The steps for the new LGU setup recommendations: </a:t>
            </a:r>
          </a:p>
          <a:p>
            <a:endParaRPr lang="en-US" dirty="0"/>
          </a:p>
          <a:p>
            <a:pPr marL="285750" lvl="0" indent="-285750">
              <a:buFont typeface="Arial" pitchFamily="34" charset="0"/>
              <a:buChar char="•"/>
            </a:pPr>
            <a:r>
              <a:rPr lang="en-US" dirty="0" smtClean="0"/>
              <a:t>Analyses of the organograms of the current LGUs</a:t>
            </a:r>
          </a:p>
          <a:p>
            <a:pPr marL="285750" lvl="0" indent="-285750">
              <a:buFont typeface="Arial" pitchFamily="34" charset="0"/>
              <a:buChar char="•"/>
            </a:pPr>
            <a:r>
              <a:rPr lang="en-US" dirty="0" smtClean="0"/>
              <a:t>Management of the public services in the current LGUs and the differences noted. </a:t>
            </a:r>
          </a:p>
          <a:p>
            <a:pPr marL="285750" lvl="0" indent="-285750">
              <a:buFont typeface="Arial" pitchFamily="34" charset="0"/>
              <a:buChar char="•"/>
            </a:pPr>
            <a:r>
              <a:rPr lang="en-US" dirty="0" smtClean="0"/>
              <a:t>Consultation process with the LGUs administrations </a:t>
            </a:r>
          </a:p>
          <a:p>
            <a:pPr marL="285750" lvl="0" indent="-285750">
              <a:buFont typeface="Arial" pitchFamily="34" charset="0"/>
              <a:buChar char="•"/>
            </a:pPr>
            <a:r>
              <a:rPr lang="en-US" i="1" dirty="0" smtClean="0"/>
              <a:t>Identification of recommendations for the new organizational structure: </a:t>
            </a:r>
          </a:p>
          <a:p>
            <a:pPr marL="285750" lvl="0" indent="-285750">
              <a:buFont typeface="Arial" pitchFamily="34" charset="0"/>
              <a:buChar char="•"/>
            </a:pPr>
            <a:endParaRPr lang="en-US" i="1" dirty="0" smtClean="0"/>
          </a:p>
          <a:p>
            <a:pPr marL="647700" lvl="1" indent="-285750">
              <a:buFont typeface="Wingdings" pitchFamily="2" charset="2"/>
              <a:buChar char="ü"/>
            </a:pPr>
            <a:r>
              <a:rPr lang="en-US" dirty="0" smtClean="0"/>
              <a:t>Creation, merger, integration of the departments in the new LGU to respond to the functions </a:t>
            </a:r>
          </a:p>
          <a:p>
            <a:pPr marL="647700" lvl="1" indent="-285750">
              <a:buFont typeface="Wingdings" pitchFamily="2" charset="2"/>
              <a:buChar char="ü"/>
            </a:pPr>
            <a:r>
              <a:rPr lang="en-US" dirty="0" smtClean="0"/>
              <a:t>Integration of the public services provision in the new LGU</a:t>
            </a:r>
            <a:endParaRPr lang="en-US" dirty="0"/>
          </a:p>
          <a:p>
            <a:pPr marL="647700" lvl="1" indent="-285750">
              <a:buFont typeface="Wingdings" pitchFamily="2" charset="2"/>
              <a:buChar char="ü"/>
            </a:pPr>
            <a:r>
              <a:rPr lang="en-US" dirty="0" smtClean="0"/>
              <a:t>Recommendations for the human resources/ skills needed for the employees. </a:t>
            </a:r>
            <a:r>
              <a:rPr lang="sq-AL" dirty="0" smtClean="0"/>
              <a:t> </a:t>
            </a:r>
            <a:endParaRPr lang="en-US" dirty="0"/>
          </a:p>
        </p:txBody>
      </p:sp>
    </p:spTree>
    <p:extLst>
      <p:ext uri="{BB962C8B-B14F-4D97-AF65-F5344CB8AC3E}">
        <p14:creationId xmlns:p14="http://schemas.microsoft.com/office/powerpoint/2010/main" val="40605944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2"/>
          <p:cNvSpPr txBox="1">
            <a:spLocks/>
          </p:cNvSpPr>
          <p:nvPr/>
        </p:nvSpPr>
        <p:spPr>
          <a:xfrm>
            <a:off x="0" y="6597352"/>
            <a:ext cx="9144000" cy="288032"/>
          </a:xfrm>
          <a:prstGeom prst="rect">
            <a:avLst/>
          </a:prstGeom>
          <a:solidFill>
            <a:srgbClr val="550F12"/>
          </a:solidFill>
        </p:spPr>
        <p:txBody>
          <a:bodyPr vert="horz" lIns="91440" tIns="45720" rIns="91440" bIns="45720" rtlCol="0">
            <a:normAutofit fontScale="55000" lnSpcReduction="20000"/>
          </a:bodyPr>
          <a:lstStyle/>
          <a:p>
            <a:pPr marR="0" lvl="0" algn="l" defTabSz="914400" rtl="0" eaLnBrk="1" fontAlgn="auto" latinLnBrk="0" hangingPunct="1">
              <a:lnSpc>
                <a:spcPct val="100000"/>
              </a:lnSpc>
              <a:spcBef>
                <a:spcPct val="20000"/>
              </a:spcBef>
              <a:spcAft>
                <a:spcPts val="0"/>
              </a:spcAft>
              <a:buClrTx/>
              <a:buSzTx/>
              <a:tabLst/>
              <a:defRPr/>
            </a:pPr>
            <a:r>
              <a:rPr kumimoji="0" lang="en-US" sz="20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bg1"/>
                </a:solidFill>
                <a:effectLst/>
                <a:uLnTx/>
                <a:uFillTx/>
                <a:latin typeface="+mn-lt"/>
                <a:ea typeface="+mn-ea"/>
                <a:cs typeface="+mn-cs"/>
              </a:rPr>
              <a:t>Programme</a:t>
            </a:r>
            <a:r>
              <a:rPr kumimoji="0" lang="en-US" sz="2000" b="0" i="0" u="none" strike="noStrike" kern="1200" cap="none" spc="0" normalizeH="0" baseline="0" noProof="0" dirty="0" smtClean="0">
                <a:ln>
                  <a:noFill/>
                </a:ln>
                <a:solidFill>
                  <a:schemeClr val="bg1"/>
                </a:solidFill>
                <a:effectLst/>
                <a:uLnTx/>
                <a:uFillTx/>
                <a:latin typeface="+mn-lt"/>
                <a:ea typeface="+mn-ea"/>
                <a:cs typeface="+mn-cs"/>
              </a:rPr>
              <a:t> for Local Development and Decentralization (dldp)     |     www.dldp.al     |      www.km.dldp.al     |     dldp@helvetas.org</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8680"/>
            <a:ext cx="2682355" cy="6048672"/>
          </a:xfrm>
          <a:prstGeom prst="rect">
            <a:avLst/>
          </a:prstGeom>
        </p:spPr>
      </p:pic>
      <p:sp>
        <p:nvSpPr>
          <p:cNvPr id="4" name="Text Placeholder 3"/>
          <p:cNvSpPr>
            <a:spLocks noGrp="1"/>
          </p:cNvSpPr>
          <p:nvPr>
            <p:ph type="body" sz="half" idx="1"/>
          </p:nvPr>
        </p:nvSpPr>
        <p:spPr>
          <a:xfrm>
            <a:off x="2555776" y="1268412"/>
            <a:ext cx="6283424" cy="4968899"/>
          </a:xfrm>
        </p:spPr>
        <p:txBody>
          <a:bodyPr/>
          <a:lstStyle/>
          <a:p>
            <a:pPr marL="0" indent="0" algn="just">
              <a:buNone/>
            </a:pPr>
            <a:endParaRPr lang="en-US" sz="1400" dirty="0"/>
          </a:p>
          <a:p>
            <a:pPr algn="just"/>
            <a:endParaRPr lang="en-US" sz="1400" dirty="0"/>
          </a:p>
        </p:txBody>
      </p:sp>
      <p:sp>
        <p:nvSpPr>
          <p:cNvPr id="12" name="Rectangle 4"/>
          <p:cNvSpPr txBox="1">
            <a:spLocks noChangeArrowheads="1"/>
          </p:cNvSpPr>
          <p:nvPr/>
        </p:nvSpPr>
        <p:spPr bwMode="auto">
          <a:xfrm>
            <a:off x="4689" y="81980"/>
            <a:ext cx="4968552" cy="432048"/>
          </a:xfrm>
          <a:prstGeom prst="rect">
            <a:avLst/>
          </a:prstGeom>
          <a:solidFill>
            <a:srgbClr val="550F12"/>
          </a:solidFill>
          <a:ln>
            <a:noFill/>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666000" tIns="46800" rIns="0" bIns="46800" numCol="1" anchor="ctr" anchorCtr="0" compatLnSpc="1">
            <a:prstTxWarp prst="textNoShape">
              <a:avLst/>
            </a:prstTxWarp>
          </a:bodyPr>
          <a:lstStyle>
            <a:lvl1pPr algn="r" rtl="0" eaLnBrk="0" fontAlgn="base" hangingPunct="0">
              <a:spcBef>
                <a:spcPct val="0"/>
              </a:spcBef>
              <a:spcAft>
                <a:spcPct val="0"/>
              </a:spcAft>
              <a:defRPr sz="3200">
                <a:solidFill>
                  <a:srgbClr val="373737"/>
                </a:solidFill>
                <a:latin typeface="+mj-lt"/>
                <a:ea typeface="MS PGothic" pitchFamily="34" charset="-128"/>
                <a:cs typeface="+mj-cs"/>
              </a:defRPr>
            </a:lvl1pPr>
            <a:lvl2pPr algn="l" rtl="0" eaLnBrk="0" fontAlgn="base" hangingPunct="0">
              <a:spcBef>
                <a:spcPct val="0"/>
              </a:spcBef>
              <a:spcAft>
                <a:spcPct val="0"/>
              </a:spcAft>
              <a:defRPr sz="3200">
                <a:solidFill>
                  <a:schemeClr val="bg1"/>
                </a:solidFill>
                <a:latin typeface="Arial Narrow" pitchFamily="-64" charset="0"/>
                <a:ea typeface="MS PGothic" pitchFamily="34" charset="-128"/>
              </a:defRPr>
            </a:lvl2pPr>
            <a:lvl3pPr algn="l" rtl="0" eaLnBrk="0" fontAlgn="base" hangingPunct="0">
              <a:spcBef>
                <a:spcPct val="0"/>
              </a:spcBef>
              <a:spcAft>
                <a:spcPct val="0"/>
              </a:spcAft>
              <a:defRPr sz="3200">
                <a:solidFill>
                  <a:schemeClr val="bg1"/>
                </a:solidFill>
                <a:latin typeface="Arial Narrow" pitchFamily="-64" charset="0"/>
                <a:ea typeface="MS PGothic" pitchFamily="34" charset="-128"/>
              </a:defRPr>
            </a:lvl3pPr>
            <a:lvl4pPr algn="l" rtl="0" eaLnBrk="0" fontAlgn="base" hangingPunct="0">
              <a:spcBef>
                <a:spcPct val="0"/>
              </a:spcBef>
              <a:spcAft>
                <a:spcPct val="0"/>
              </a:spcAft>
              <a:defRPr sz="3200">
                <a:solidFill>
                  <a:schemeClr val="bg1"/>
                </a:solidFill>
                <a:latin typeface="Arial Narrow" pitchFamily="-64" charset="0"/>
                <a:ea typeface="MS PGothic" pitchFamily="34" charset="-128"/>
              </a:defRPr>
            </a:lvl4pPr>
            <a:lvl5pPr algn="l" rtl="0" eaLnBrk="0" fontAlgn="base" hangingPunct="0">
              <a:spcBef>
                <a:spcPct val="0"/>
              </a:spcBef>
              <a:spcAft>
                <a:spcPct val="0"/>
              </a:spcAft>
              <a:defRPr sz="3200">
                <a:solidFill>
                  <a:schemeClr val="bg1"/>
                </a:solidFill>
                <a:latin typeface="Arial Narrow" pitchFamily="-64" charset="0"/>
                <a:ea typeface="MS PGothic" pitchFamily="34" charset="-128"/>
              </a:defRPr>
            </a:lvl5pPr>
            <a:lvl6pPr marL="457200"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6pPr>
            <a:lvl7pPr marL="914400"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7pPr>
            <a:lvl8pPr marL="1371600"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8pPr>
            <a:lvl9pPr marL="1828800"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9pPr>
          </a:lstStyle>
          <a:p>
            <a:pPr eaLnBrk="1" hangingPunct="1"/>
            <a:r>
              <a:rPr lang="de-CH" altLang="en-US" sz="2800" kern="0" dirty="0">
                <a:solidFill>
                  <a:schemeClr val="bg1"/>
                </a:solidFill>
              </a:rPr>
              <a:t>Functional Areas Programme</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4873" y="0"/>
            <a:ext cx="2079127" cy="1362011"/>
          </a:xfrm>
          <a:prstGeom prst="rect">
            <a:avLst/>
          </a:prstGeom>
          <a:ln>
            <a:noFill/>
          </a:ln>
          <a:effectLst>
            <a:outerShdw blurRad="292100" dist="139700" dir="2700000" algn="tl" rotWithShape="0">
              <a:srgbClr val="333333">
                <a:alpha val="65000"/>
              </a:srgbClr>
            </a:outerShdw>
          </a:effectLst>
        </p:spPr>
      </p:pic>
      <p:sp>
        <p:nvSpPr>
          <p:cNvPr id="8" name="Text Placeholder 3"/>
          <p:cNvSpPr txBox="1">
            <a:spLocks/>
          </p:cNvSpPr>
          <p:nvPr/>
        </p:nvSpPr>
        <p:spPr bwMode="auto">
          <a:xfrm>
            <a:off x="2708176" y="1420812"/>
            <a:ext cx="6283424" cy="4968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lvl1pPr marL="177800" indent="-177800" algn="l" rtl="0" eaLnBrk="0" fontAlgn="base" hangingPunct="0">
              <a:spcBef>
                <a:spcPct val="20000"/>
              </a:spcBef>
              <a:spcAft>
                <a:spcPct val="0"/>
              </a:spcAft>
              <a:defRPr sz="1600">
                <a:solidFill>
                  <a:srgbClr val="373737"/>
                </a:solidFill>
                <a:latin typeface="+mn-lt"/>
                <a:ea typeface="MS PGothic" pitchFamily="34" charset="-128"/>
                <a:cs typeface="+mn-cs"/>
              </a:defRPr>
            </a:lvl1pPr>
            <a:lvl2pPr marL="539750" indent="-182563" algn="l" rtl="0" eaLnBrk="0" fontAlgn="base" hangingPunct="0">
              <a:spcBef>
                <a:spcPct val="20000"/>
              </a:spcBef>
              <a:spcAft>
                <a:spcPct val="0"/>
              </a:spcAft>
              <a:buChar char="•"/>
              <a:defRPr sz="1600">
                <a:solidFill>
                  <a:srgbClr val="373737"/>
                </a:solidFill>
                <a:latin typeface="+mn-lt"/>
                <a:ea typeface="MS PGothic" pitchFamily="34" charset="-128"/>
              </a:defRPr>
            </a:lvl2pPr>
            <a:lvl3pPr marL="895350" indent="-176213" algn="l" rtl="0" eaLnBrk="0" fontAlgn="base" hangingPunct="0">
              <a:spcBef>
                <a:spcPct val="20000"/>
              </a:spcBef>
              <a:spcAft>
                <a:spcPct val="0"/>
              </a:spcAft>
              <a:buChar char="-"/>
              <a:defRPr sz="1600">
                <a:solidFill>
                  <a:srgbClr val="373737"/>
                </a:solidFill>
                <a:latin typeface="+mn-lt"/>
                <a:ea typeface="MS PGothic" pitchFamily="34" charset="-128"/>
              </a:defRPr>
            </a:lvl3pPr>
            <a:lvl4pPr marL="1257300" indent="-182563" algn="l" rtl="0" eaLnBrk="0" fontAlgn="base" hangingPunct="0">
              <a:spcBef>
                <a:spcPct val="20000"/>
              </a:spcBef>
              <a:spcAft>
                <a:spcPct val="0"/>
              </a:spcAft>
              <a:buChar char="•"/>
              <a:defRPr sz="1600">
                <a:solidFill>
                  <a:srgbClr val="373737"/>
                </a:solidFill>
                <a:latin typeface="+mn-lt"/>
                <a:ea typeface="MS PGothic" pitchFamily="34" charset="-128"/>
              </a:defRPr>
            </a:lvl4pPr>
            <a:lvl5pPr marL="1612900" indent="-176213" algn="l" rtl="0" eaLnBrk="0" fontAlgn="base" hangingPunct="0">
              <a:spcBef>
                <a:spcPct val="20000"/>
              </a:spcBef>
              <a:spcAft>
                <a:spcPct val="0"/>
              </a:spcAft>
              <a:buChar char="-"/>
              <a:defRPr sz="1600">
                <a:solidFill>
                  <a:srgbClr val="373737"/>
                </a:solidFill>
                <a:latin typeface="+mn-lt"/>
                <a:ea typeface="MS PGothic" pitchFamily="34" charset="-128"/>
              </a:defRPr>
            </a:lvl5pPr>
            <a:lvl6pPr marL="2070100" indent="-176213" algn="l" rtl="0" eaLnBrk="1" fontAlgn="base" hangingPunct="1">
              <a:spcBef>
                <a:spcPct val="20000"/>
              </a:spcBef>
              <a:spcAft>
                <a:spcPct val="0"/>
              </a:spcAft>
              <a:buChar char="-"/>
              <a:defRPr sz="1600">
                <a:solidFill>
                  <a:schemeClr val="tx1"/>
                </a:solidFill>
                <a:latin typeface="+mn-lt"/>
                <a:ea typeface="+mn-ea"/>
              </a:defRPr>
            </a:lvl6pPr>
            <a:lvl7pPr marL="2527300" indent="-176213" algn="l" rtl="0" eaLnBrk="1" fontAlgn="base" hangingPunct="1">
              <a:spcBef>
                <a:spcPct val="20000"/>
              </a:spcBef>
              <a:spcAft>
                <a:spcPct val="0"/>
              </a:spcAft>
              <a:buChar char="-"/>
              <a:defRPr sz="1600">
                <a:solidFill>
                  <a:schemeClr val="tx1"/>
                </a:solidFill>
                <a:latin typeface="+mn-lt"/>
                <a:ea typeface="+mn-ea"/>
              </a:defRPr>
            </a:lvl7pPr>
            <a:lvl8pPr marL="2984500" indent="-176213" algn="l" rtl="0" eaLnBrk="1" fontAlgn="base" hangingPunct="1">
              <a:spcBef>
                <a:spcPct val="20000"/>
              </a:spcBef>
              <a:spcAft>
                <a:spcPct val="0"/>
              </a:spcAft>
              <a:buChar char="-"/>
              <a:defRPr sz="1600">
                <a:solidFill>
                  <a:schemeClr val="tx1"/>
                </a:solidFill>
                <a:latin typeface="+mn-lt"/>
                <a:ea typeface="+mn-ea"/>
              </a:defRPr>
            </a:lvl8pPr>
            <a:lvl9pPr marL="3441700" indent="-176213" algn="l" rtl="0" eaLnBrk="1" fontAlgn="base" hangingPunct="1">
              <a:spcBef>
                <a:spcPct val="20000"/>
              </a:spcBef>
              <a:spcAft>
                <a:spcPct val="0"/>
              </a:spcAft>
              <a:buChar char="-"/>
              <a:defRPr sz="1600">
                <a:solidFill>
                  <a:schemeClr val="tx1"/>
                </a:solidFill>
                <a:latin typeface="+mn-lt"/>
                <a:ea typeface="+mn-ea"/>
              </a:defRPr>
            </a:lvl9pPr>
          </a:lstStyle>
          <a:p>
            <a:r>
              <a:rPr lang="en-US" b="1" dirty="0" smtClean="0"/>
              <a:t>FAP: The process – Key steps </a:t>
            </a:r>
          </a:p>
          <a:p>
            <a:endParaRPr lang="en-US" i="1" dirty="0"/>
          </a:p>
          <a:p>
            <a:endParaRPr lang="en-US" i="1" dirty="0" smtClean="0"/>
          </a:p>
          <a:p>
            <a:endParaRPr lang="en-US" i="1" dirty="0"/>
          </a:p>
          <a:p>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651174586"/>
              </p:ext>
            </p:extLst>
          </p:nvPr>
        </p:nvGraphicFramePr>
        <p:xfrm>
          <a:off x="2708176" y="1844824"/>
          <a:ext cx="5896272" cy="4176464"/>
        </p:xfrm>
        <a:graphic>
          <a:graphicData uri="http://schemas.openxmlformats.org/drawingml/2006/table">
            <a:tbl>
              <a:tblPr firstRow="1" bandRow="1">
                <a:tableStyleId>{5C22544A-7EE6-4342-B048-85BDC9FD1C3A}</a:tableStyleId>
              </a:tblPr>
              <a:tblGrid>
                <a:gridCol w="5896272"/>
              </a:tblGrid>
              <a:tr h="912204">
                <a:tc>
                  <a:txBody>
                    <a:bodyPr/>
                    <a:lstStyle/>
                    <a:p>
                      <a:pPr algn="ctr"/>
                      <a:r>
                        <a:rPr lang="en-US" sz="1800" b="0" kern="1200" dirty="0" smtClean="0">
                          <a:solidFill>
                            <a:schemeClr val="dk1"/>
                          </a:solidFill>
                          <a:effectLst/>
                          <a:latin typeface="+mn-lt"/>
                          <a:ea typeface="+mn-ea"/>
                          <a:cs typeface="+mn-cs"/>
                        </a:rPr>
                        <a:t>Discussion and agreement of the idea with the  political</a:t>
                      </a:r>
                      <a:r>
                        <a:rPr lang="en-US" sz="1800" b="0" kern="1200" baseline="0" dirty="0" smtClean="0">
                          <a:solidFill>
                            <a:schemeClr val="dk1"/>
                          </a:solidFill>
                          <a:effectLst/>
                          <a:latin typeface="+mn-lt"/>
                          <a:ea typeface="+mn-ea"/>
                          <a:cs typeface="+mn-cs"/>
                        </a:rPr>
                        <a:t> actors </a:t>
                      </a:r>
                      <a:endParaRPr lang="en-US" sz="1800" b="0" dirty="0"/>
                    </a:p>
                  </a:txBody>
                  <a:tcPr/>
                </a:tc>
              </a:tr>
              <a:tr h="652852">
                <a:tc>
                  <a:txBody>
                    <a:bodyPr/>
                    <a:lstStyle/>
                    <a:p>
                      <a:pPr algn="ctr"/>
                      <a:r>
                        <a:rPr lang="en-US" sz="1800" kern="1200" dirty="0" smtClean="0">
                          <a:solidFill>
                            <a:schemeClr val="dk1"/>
                          </a:solidFill>
                          <a:effectLst/>
                          <a:latin typeface="+mn-lt"/>
                          <a:ea typeface="+mn-ea"/>
                          <a:cs typeface="+mn-cs"/>
                        </a:rPr>
                        <a:t>The Functional Area Analysis</a:t>
                      </a:r>
                      <a:endParaRPr lang="en-US" sz="1800" dirty="0"/>
                    </a:p>
                  </a:txBody>
                  <a:tcPr/>
                </a:tc>
              </a:tr>
              <a:tr h="652852">
                <a:tc>
                  <a:txBody>
                    <a:bodyPr/>
                    <a:lstStyle/>
                    <a:p>
                      <a:pPr algn="ctr"/>
                      <a:r>
                        <a:rPr lang="en-US" sz="1800" kern="1200" dirty="0" smtClean="0">
                          <a:solidFill>
                            <a:schemeClr val="dk1"/>
                          </a:solidFill>
                          <a:effectLst/>
                          <a:latin typeface="+mn-lt"/>
                          <a:ea typeface="+mn-ea"/>
                          <a:cs typeface="+mn-cs"/>
                        </a:rPr>
                        <a:t>Identification and preparation of key projects </a:t>
                      </a:r>
                      <a:endParaRPr lang="en-US" sz="1800" dirty="0"/>
                    </a:p>
                  </a:txBody>
                  <a:tcPr/>
                </a:tc>
              </a:tr>
              <a:tr h="652852">
                <a:tc>
                  <a:txBody>
                    <a:bodyPr/>
                    <a:lstStyle/>
                    <a:p>
                      <a:pPr algn="ctr"/>
                      <a:r>
                        <a:rPr lang="en-US" sz="1800" dirty="0" smtClean="0"/>
                        <a:t>Recommendations on the new LGU organization</a:t>
                      </a:r>
                      <a:r>
                        <a:rPr lang="en-US" sz="1800" baseline="0" dirty="0" smtClean="0"/>
                        <a:t> </a:t>
                      </a:r>
                      <a:endParaRPr lang="en-US" sz="1800" dirty="0"/>
                    </a:p>
                  </a:txBody>
                  <a:tcPr/>
                </a:tc>
              </a:tr>
              <a:tr h="652852">
                <a:tc>
                  <a:txBody>
                    <a:bodyPr/>
                    <a:lstStyle/>
                    <a:p>
                      <a:pPr algn="ctr"/>
                      <a:r>
                        <a:rPr lang="en-US" sz="1800" dirty="0" smtClean="0"/>
                        <a:t>Communication strategy</a:t>
                      </a:r>
                      <a:r>
                        <a:rPr lang="en-US" sz="1800" baseline="0" dirty="0" smtClean="0"/>
                        <a:t> </a:t>
                      </a:r>
                      <a:endParaRPr lang="en-US" sz="1800" dirty="0"/>
                    </a:p>
                  </a:txBody>
                  <a:tcPr/>
                </a:tc>
              </a:tr>
              <a:tr h="652852">
                <a:tc>
                  <a:txBody>
                    <a:bodyPr/>
                    <a:lstStyle/>
                    <a:p>
                      <a:pPr algn="ctr"/>
                      <a:r>
                        <a:rPr lang="en-US" sz="1800" dirty="0" smtClean="0"/>
                        <a:t>Finalization</a:t>
                      </a:r>
                      <a:r>
                        <a:rPr lang="en-US" sz="1800" baseline="0" dirty="0" smtClean="0"/>
                        <a:t> and approval </a:t>
                      </a:r>
                      <a:endParaRPr lang="en-US" sz="1800" dirty="0"/>
                    </a:p>
                  </a:txBody>
                  <a:tcPr/>
                </a:tc>
              </a:tr>
            </a:tbl>
          </a:graphicData>
        </a:graphic>
      </p:graphicFrame>
    </p:spTree>
    <p:extLst>
      <p:ext uri="{BB962C8B-B14F-4D97-AF65-F5344CB8AC3E}">
        <p14:creationId xmlns:p14="http://schemas.microsoft.com/office/powerpoint/2010/main" val="39421187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2"/>
          <p:cNvSpPr txBox="1">
            <a:spLocks/>
          </p:cNvSpPr>
          <p:nvPr/>
        </p:nvSpPr>
        <p:spPr>
          <a:xfrm>
            <a:off x="0" y="6597352"/>
            <a:ext cx="9144000" cy="288032"/>
          </a:xfrm>
          <a:prstGeom prst="rect">
            <a:avLst/>
          </a:prstGeom>
          <a:solidFill>
            <a:srgbClr val="550F12"/>
          </a:solidFill>
        </p:spPr>
        <p:txBody>
          <a:bodyPr vert="horz" lIns="91440" tIns="45720" rIns="91440" bIns="45720" rtlCol="0">
            <a:normAutofit fontScale="55000" lnSpcReduction="20000"/>
          </a:bodyPr>
          <a:lstStyle/>
          <a:p>
            <a:pPr marR="0" lvl="0" algn="l" defTabSz="914400" rtl="0" eaLnBrk="1" fontAlgn="auto" latinLnBrk="0" hangingPunct="1">
              <a:lnSpc>
                <a:spcPct val="100000"/>
              </a:lnSpc>
              <a:spcBef>
                <a:spcPct val="20000"/>
              </a:spcBef>
              <a:spcAft>
                <a:spcPts val="0"/>
              </a:spcAft>
              <a:buClrTx/>
              <a:buSzTx/>
              <a:tabLst/>
              <a:defRPr/>
            </a:pPr>
            <a:r>
              <a:rPr kumimoji="0" lang="en-US" sz="20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bg1"/>
                </a:solidFill>
                <a:effectLst/>
                <a:uLnTx/>
                <a:uFillTx/>
                <a:latin typeface="+mn-lt"/>
                <a:ea typeface="+mn-ea"/>
                <a:cs typeface="+mn-cs"/>
              </a:rPr>
              <a:t>Programme</a:t>
            </a:r>
            <a:r>
              <a:rPr kumimoji="0" lang="en-US" sz="2000" b="0" i="0" u="none" strike="noStrike" kern="1200" cap="none" spc="0" normalizeH="0" baseline="0" noProof="0" dirty="0" smtClean="0">
                <a:ln>
                  <a:noFill/>
                </a:ln>
                <a:solidFill>
                  <a:schemeClr val="bg1"/>
                </a:solidFill>
                <a:effectLst/>
                <a:uLnTx/>
                <a:uFillTx/>
                <a:latin typeface="+mn-lt"/>
                <a:ea typeface="+mn-ea"/>
                <a:cs typeface="+mn-cs"/>
              </a:rPr>
              <a:t> for Local Development and Decentralization (dldp)     |     www.dldp.al     |      www.km.dldp.al     |     dldp@helvetas.org</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8680"/>
            <a:ext cx="2682355" cy="6048672"/>
          </a:xfrm>
          <a:prstGeom prst="rect">
            <a:avLst/>
          </a:prstGeom>
        </p:spPr>
      </p:pic>
      <p:sp>
        <p:nvSpPr>
          <p:cNvPr id="4" name="Text Placeholder 3"/>
          <p:cNvSpPr>
            <a:spLocks noGrp="1"/>
          </p:cNvSpPr>
          <p:nvPr>
            <p:ph type="body" sz="half" idx="1"/>
          </p:nvPr>
        </p:nvSpPr>
        <p:spPr>
          <a:xfrm>
            <a:off x="2555776" y="1268412"/>
            <a:ext cx="6283424" cy="4968899"/>
          </a:xfrm>
        </p:spPr>
        <p:txBody>
          <a:bodyPr/>
          <a:lstStyle/>
          <a:p>
            <a:pPr marL="0" indent="0" algn="just">
              <a:buNone/>
            </a:pPr>
            <a:endParaRPr lang="en-US" sz="1400" dirty="0"/>
          </a:p>
          <a:p>
            <a:pPr algn="just"/>
            <a:endParaRPr lang="en-US" sz="1400" dirty="0"/>
          </a:p>
        </p:txBody>
      </p:sp>
      <p:sp>
        <p:nvSpPr>
          <p:cNvPr id="12" name="Rectangle 4"/>
          <p:cNvSpPr txBox="1">
            <a:spLocks noChangeArrowheads="1"/>
          </p:cNvSpPr>
          <p:nvPr/>
        </p:nvSpPr>
        <p:spPr bwMode="auto">
          <a:xfrm>
            <a:off x="4689" y="81980"/>
            <a:ext cx="4968552" cy="432048"/>
          </a:xfrm>
          <a:prstGeom prst="rect">
            <a:avLst/>
          </a:prstGeom>
          <a:solidFill>
            <a:srgbClr val="550F12"/>
          </a:solidFill>
          <a:ln>
            <a:noFill/>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666000" tIns="46800" rIns="0" bIns="46800" numCol="1" anchor="ctr" anchorCtr="0" compatLnSpc="1">
            <a:prstTxWarp prst="textNoShape">
              <a:avLst/>
            </a:prstTxWarp>
          </a:bodyPr>
          <a:lstStyle>
            <a:lvl1pPr algn="r" rtl="0" eaLnBrk="0" fontAlgn="base" hangingPunct="0">
              <a:spcBef>
                <a:spcPct val="0"/>
              </a:spcBef>
              <a:spcAft>
                <a:spcPct val="0"/>
              </a:spcAft>
              <a:defRPr sz="3200">
                <a:solidFill>
                  <a:srgbClr val="373737"/>
                </a:solidFill>
                <a:latin typeface="+mj-lt"/>
                <a:ea typeface="MS PGothic" pitchFamily="34" charset="-128"/>
                <a:cs typeface="+mj-cs"/>
              </a:defRPr>
            </a:lvl1pPr>
            <a:lvl2pPr algn="l" rtl="0" eaLnBrk="0" fontAlgn="base" hangingPunct="0">
              <a:spcBef>
                <a:spcPct val="0"/>
              </a:spcBef>
              <a:spcAft>
                <a:spcPct val="0"/>
              </a:spcAft>
              <a:defRPr sz="3200">
                <a:solidFill>
                  <a:schemeClr val="bg1"/>
                </a:solidFill>
                <a:latin typeface="Arial Narrow" pitchFamily="-64" charset="0"/>
                <a:ea typeface="MS PGothic" pitchFamily="34" charset="-128"/>
              </a:defRPr>
            </a:lvl2pPr>
            <a:lvl3pPr algn="l" rtl="0" eaLnBrk="0" fontAlgn="base" hangingPunct="0">
              <a:spcBef>
                <a:spcPct val="0"/>
              </a:spcBef>
              <a:spcAft>
                <a:spcPct val="0"/>
              </a:spcAft>
              <a:defRPr sz="3200">
                <a:solidFill>
                  <a:schemeClr val="bg1"/>
                </a:solidFill>
                <a:latin typeface="Arial Narrow" pitchFamily="-64" charset="0"/>
                <a:ea typeface="MS PGothic" pitchFamily="34" charset="-128"/>
              </a:defRPr>
            </a:lvl3pPr>
            <a:lvl4pPr algn="l" rtl="0" eaLnBrk="0" fontAlgn="base" hangingPunct="0">
              <a:spcBef>
                <a:spcPct val="0"/>
              </a:spcBef>
              <a:spcAft>
                <a:spcPct val="0"/>
              </a:spcAft>
              <a:defRPr sz="3200">
                <a:solidFill>
                  <a:schemeClr val="bg1"/>
                </a:solidFill>
                <a:latin typeface="Arial Narrow" pitchFamily="-64" charset="0"/>
                <a:ea typeface="MS PGothic" pitchFamily="34" charset="-128"/>
              </a:defRPr>
            </a:lvl4pPr>
            <a:lvl5pPr algn="l" rtl="0" eaLnBrk="0" fontAlgn="base" hangingPunct="0">
              <a:spcBef>
                <a:spcPct val="0"/>
              </a:spcBef>
              <a:spcAft>
                <a:spcPct val="0"/>
              </a:spcAft>
              <a:defRPr sz="3200">
                <a:solidFill>
                  <a:schemeClr val="bg1"/>
                </a:solidFill>
                <a:latin typeface="Arial Narrow" pitchFamily="-64" charset="0"/>
                <a:ea typeface="MS PGothic" pitchFamily="34" charset="-128"/>
              </a:defRPr>
            </a:lvl5pPr>
            <a:lvl6pPr marL="457200"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6pPr>
            <a:lvl7pPr marL="914400"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7pPr>
            <a:lvl8pPr marL="1371600"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8pPr>
            <a:lvl9pPr marL="1828800"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9pPr>
          </a:lstStyle>
          <a:p>
            <a:pPr eaLnBrk="1" hangingPunct="1"/>
            <a:r>
              <a:rPr lang="de-CH" altLang="en-US" sz="2800" kern="0" dirty="0">
                <a:solidFill>
                  <a:schemeClr val="bg1"/>
                </a:solidFill>
              </a:rPr>
              <a:t>Functional Areas Programme</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4873" y="0"/>
            <a:ext cx="2079127" cy="1362011"/>
          </a:xfrm>
          <a:prstGeom prst="rect">
            <a:avLst/>
          </a:prstGeom>
          <a:ln>
            <a:noFill/>
          </a:ln>
          <a:effectLst>
            <a:outerShdw blurRad="292100" dist="139700" dir="2700000" algn="tl" rotWithShape="0">
              <a:srgbClr val="333333">
                <a:alpha val="65000"/>
              </a:srgbClr>
            </a:outerShdw>
          </a:effectLst>
        </p:spPr>
      </p:pic>
      <p:sp>
        <p:nvSpPr>
          <p:cNvPr id="8" name="Text Placeholder 3"/>
          <p:cNvSpPr txBox="1">
            <a:spLocks/>
          </p:cNvSpPr>
          <p:nvPr/>
        </p:nvSpPr>
        <p:spPr bwMode="auto">
          <a:xfrm>
            <a:off x="2488965" y="1420812"/>
            <a:ext cx="6502635" cy="4968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lvl1pPr marL="177800" indent="-177800" algn="l" rtl="0" eaLnBrk="0" fontAlgn="base" hangingPunct="0">
              <a:spcBef>
                <a:spcPct val="20000"/>
              </a:spcBef>
              <a:spcAft>
                <a:spcPct val="0"/>
              </a:spcAft>
              <a:defRPr sz="1600">
                <a:solidFill>
                  <a:srgbClr val="373737"/>
                </a:solidFill>
                <a:latin typeface="+mn-lt"/>
                <a:ea typeface="MS PGothic" pitchFamily="34" charset="-128"/>
                <a:cs typeface="+mn-cs"/>
              </a:defRPr>
            </a:lvl1pPr>
            <a:lvl2pPr marL="539750" indent="-182563" algn="l" rtl="0" eaLnBrk="0" fontAlgn="base" hangingPunct="0">
              <a:spcBef>
                <a:spcPct val="20000"/>
              </a:spcBef>
              <a:spcAft>
                <a:spcPct val="0"/>
              </a:spcAft>
              <a:buChar char="•"/>
              <a:defRPr sz="1600">
                <a:solidFill>
                  <a:srgbClr val="373737"/>
                </a:solidFill>
                <a:latin typeface="+mn-lt"/>
                <a:ea typeface="MS PGothic" pitchFamily="34" charset="-128"/>
              </a:defRPr>
            </a:lvl2pPr>
            <a:lvl3pPr marL="895350" indent="-176213" algn="l" rtl="0" eaLnBrk="0" fontAlgn="base" hangingPunct="0">
              <a:spcBef>
                <a:spcPct val="20000"/>
              </a:spcBef>
              <a:spcAft>
                <a:spcPct val="0"/>
              </a:spcAft>
              <a:buChar char="-"/>
              <a:defRPr sz="1600">
                <a:solidFill>
                  <a:srgbClr val="373737"/>
                </a:solidFill>
                <a:latin typeface="+mn-lt"/>
                <a:ea typeface="MS PGothic" pitchFamily="34" charset="-128"/>
              </a:defRPr>
            </a:lvl3pPr>
            <a:lvl4pPr marL="1257300" indent="-182563" algn="l" rtl="0" eaLnBrk="0" fontAlgn="base" hangingPunct="0">
              <a:spcBef>
                <a:spcPct val="20000"/>
              </a:spcBef>
              <a:spcAft>
                <a:spcPct val="0"/>
              </a:spcAft>
              <a:buChar char="•"/>
              <a:defRPr sz="1600">
                <a:solidFill>
                  <a:srgbClr val="373737"/>
                </a:solidFill>
                <a:latin typeface="+mn-lt"/>
                <a:ea typeface="MS PGothic" pitchFamily="34" charset="-128"/>
              </a:defRPr>
            </a:lvl4pPr>
            <a:lvl5pPr marL="1612900" indent="-176213" algn="l" rtl="0" eaLnBrk="0" fontAlgn="base" hangingPunct="0">
              <a:spcBef>
                <a:spcPct val="20000"/>
              </a:spcBef>
              <a:spcAft>
                <a:spcPct val="0"/>
              </a:spcAft>
              <a:buChar char="-"/>
              <a:defRPr sz="1600">
                <a:solidFill>
                  <a:srgbClr val="373737"/>
                </a:solidFill>
                <a:latin typeface="+mn-lt"/>
                <a:ea typeface="MS PGothic" pitchFamily="34" charset="-128"/>
              </a:defRPr>
            </a:lvl5pPr>
            <a:lvl6pPr marL="2070100" indent="-176213" algn="l" rtl="0" eaLnBrk="1" fontAlgn="base" hangingPunct="1">
              <a:spcBef>
                <a:spcPct val="20000"/>
              </a:spcBef>
              <a:spcAft>
                <a:spcPct val="0"/>
              </a:spcAft>
              <a:buChar char="-"/>
              <a:defRPr sz="1600">
                <a:solidFill>
                  <a:schemeClr val="tx1"/>
                </a:solidFill>
                <a:latin typeface="+mn-lt"/>
                <a:ea typeface="+mn-ea"/>
              </a:defRPr>
            </a:lvl6pPr>
            <a:lvl7pPr marL="2527300" indent="-176213" algn="l" rtl="0" eaLnBrk="1" fontAlgn="base" hangingPunct="1">
              <a:spcBef>
                <a:spcPct val="20000"/>
              </a:spcBef>
              <a:spcAft>
                <a:spcPct val="0"/>
              </a:spcAft>
              <a:buChar char="-"/>
              <a:defRPr sz="1600">
                <a:solidFill>
                  <a:schemeClr val="tx1"/>
                </a:solidFill>
                <a:latin typeface="+mn-lt"/>
                <a:ea typeface="+mn-ea"/>
              </a:defRPr>
            </a:lvl7pPr>
            <a:lvl8pPr marL="2984500" indent="-176213" algn="l" rtl="0" eaLnBrk="1" fontAlgn="base" hangingPunct="1">
              <a:spcBef>
                <a:spcPct val="20000"/>
              </a:spcBef>
              <a:spcAft>
                <a:spcPct val="0"/>
              </a:spcAft>
              <a:buChar char="-"/>
              <a:defRPr sz="1600">
                <a:solidFill>
                  <a:schemeClr val="tx1"/>
                </a:solidFill>
                <a:latin typeface="+mn-lt"/>
                <a:ea typeface="+mn-ea"/>
              </a:defRPr>
            </a:lvl8pPr>
            <a:lvl9pPr marL="3441700" indent="-176213" algn="l" rtl="0" eaLnBrk="1" fontAlgn="base" hangingPunct="1">
              <a:spcBef>
                <a:spcPct val="20000"/>
              </a:spcBef>
              <a:spcAft>
                <a:spcPct val="0"/>
              </a:spcAft>
              <a:buChar char="-"/>
              <a:defRPr sz="1600">
                <a:solidFill>
                  <a:schemeClr val="tx1"/>
                </a:solidFill>
                <a:latin typeface="+mn-lt"/>
                <a:ea typeface="+mn-ea"/>
              </a:defRPr>
            </a:lvl9pPr>
          </a:lstStyle>
          <a:p>
            <a:r>
              <a:rPr lang="en-US" b="1" dirty="0"/>
              <a:t>FAP: The process – Key </a:t>
            </a:r>
            <a:r>
              <a:rPr lang="en-US" b="1" dirty="0" smtClean="0"/>
              <a:t>actors </a:t>
            </a:r>
            <a:endParaRPr lang="en-US" b="1" dirty="0"/>
          </a:p>
          <a:p>
            <a:endParaRPr lang="en-US" i="1" dirty="0"/>
          </a:p>
          <a:p>
            <a:pPr marL="285750" indent="-285750" algn="just">
              <a:buFontTx/>
              <a:buChar char="-"/>
            </a:pPr>
            <a:r>
              <a:rPr lang="en-US" b="1" u="sng" dirty="0" smtClean="0"/>
              <a:t>The new LGU.</a:t>
            </a:r>
          </a:p>
          <a:p>
            <a:pPr marL="285750" indent="-285750" algn="just">
              <a:buFontTx/>
              <a:buChar char="-"/>
            </a:pPr>
            <a:endParaRPr lang="en-US" b="1" u="sng" dirty="0"/>
          </a:p>
          <a:p>
            <a:pPr marL="0" indent="0" algn="just"/>
            <a:r>
              <a:rPr lang="en-US" dirty="0" smtClean="0"/>
              <a:t>	Mayor, Council the owners of the FAP </a:t>
            </a:r>
          </a:p>
          <a:p>
            <a:pPr marL="0" indent="0" algn="just"/>
            <a:endParaRPr lang="en-US" b="1" u="sng" dirty="0" smtClean="0"/>
          </a:p>
          <a:p>
            <a:pPr marL="285750" indent="-285750" algn="just">
              <a:buFontTx/>
              <a:buChar char="-"/>
            </a:pPr>
            <a:r>
              <a:rPr lang="en-US" b="1" u="sng" dirty="0" smtClean="0"/>
              <a:t>The FAP forum </a:t>
            </a:r>
            <a:r>
              <a:rPr lang="sq-AL" b="1" u="sng" dirty="0" smtClean="0"/>
              <a:t>:</a:t>
            </a:r>
            <a:endParaRPr lang="en-US" b="1" u="sng" dirty="0"/>
          </a:p>
          <a:p>
            <a:pPr marL="0" indent="0" algn="just"/>
            <a:endParaRPr lang="en-US" b="1" u="sng" dirty="0" smtClean="0"/>
          </a:p>
          <a:p>
            <a:pPr marL="0" indent="0" algn="just"/>
            <a:r>
              <a:rPr lang="en-US" dirty="0" smtClean="0"/>
              <a:t>	Ad hoc forum for the FAP preparation; brings together key 		actors local politicians, key interest groups, business civil 	society, territory representation, </a:t>
            </a:r>
            <a:r>
              <a:rPr lang="en-US" dirty="0" err="1" smtClean="0"/>
              <a:t>deconcentrated</a:t>
            </a:r>
            <a:r>
              <a:rPr lang="en-US" dirty="0" smtClean="0"/>
              <a:t> agencies, 	universities etc.  </a:t>
            </a:r>
          </a:p>
          <a:p>
            <a:pPr marL="0" indent="0" algn="just"/>
            <a:endParaRPr lang="en-US" dirty="0"/>
          </a:p>
          <a:p>
            <a:pPr marL="285750" indent="-285750" algn="just">
              <a:buFontTx/>
              <a:buChar char="-"/>
            </a:pPr>
            <a:r>
              <a:rPr lang="en-US" b="1" u="sng" dirty="0" smtClean="0"/>
              <a:t>The general public </a:t>
            </a:r>
            <a:r>
              <a:rPr lang="en-US" dirty="0" smtClean="0"/>
              <a:t>of the FA can be reached via media campaigns, public exhibitions etc. </a:t>
            </a:r>
          </a:p>
          <a:p>
            <a:pPr marL="285750" indent="-285750" algn="just">
              <a:buFontTx/>
              <a:buChar char="-"/>
            </a:pPr>
            <a:endParaRPr lang="en-US" b="1" u="sng" dirty="0" smtClean="0"/>
          </a:p>
          <a:p>
            <a:pPr marL="285750" indent="-285750" algn="just">
              <a:buFontTx/>
              <a:buChar char="-"/>
            </a:pPr>
            <a:r>
              <a:rPr lang="en-US" b="1" u="sng" dirty="0" smtClean="0"/>
              <a:t>The external expertise </a:t>
            </a:r>
            <a:r>
              <a:rPr lang="en-US" dirty="0" smtClean="0"/>
              <a:t>a group of external experts specialized in key areas needed for the analyses and project preparation. </a:t>
            </a:r>
            <a:endParaRPr lang="en-US" dirty="0"/>
          </a:p>
          <a:p>
            <a:endParaRPr lang="en-US" dirty="0"/>
          </a:p>
        </p:txBody>
      </p:sp>
    </p:spTree>
    <p:extLst>
      <p:ext uri="{BB962C8B-B14F-4D97-AF65-F5344CB8AC3E}">
        <p14:creationId xmlns:p14="http://schemas.microsoft.com/office/powerpoint/2010/main" val="15080877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2"/>
          <p:cNvSpPr txBox="1">
            <a:spLocks/>
          </p:cNvSpPr>
          <p:nvPr/>
        </p:nvSpPr>
        <p:spPr>
          <a:xfrm>
            <a:off x="0" y="6597352"/>
            <a:ext cx="9144000" cy="288032"/>
          </a:xfrm>
          <a:prstGeom prst="rect">
            <a:avLst/>
          </a:prstGeom>
          <a:solidFill>
            <a:srgbClr val="550F12"/>
          </a:solidFill>
        </p:spPr>
        <p:txBody>
          <a:bodyPr vert="horz" lIns="91440" tIns="45720" rIns="91440" bIns="45720" rtlCol="0">
            <a:normAutofit fontScale="55000" lnSpcReduction="20000"/>
          </a:bodyPr>
          <a:lstStyle/>
          <a:p>
            <a:pPr marR="0" lvl="0" algn="l" defTabSz="914400" rtl="0" eaLnBrk="1" fontAlgn="auto" latinLnBrk="0" hangingPunct="1">
              <a:lnSpc>
                <a:spcPct val="100000"/>
              </a:lnSpc>
              <a:spcBef>
                <a:spcPct val="20000"/>
              </a:spcBef>
              <a:spcAft>
                <a:spcPts val="0"/>
              </a:spcAft>
              <a:buClrTx/>
              <a:buSzTx/>
              <a:tabLst/>
              <a:defRPr/>
            </a:pPr>
            <a:r>
              <a:rPr kumimoji="0" lang="en-US" sz="20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bg1"/>
                </a:solidFill>
                <a:effectLst/>
                <a:uLnTx/>
                <a:uFillTx/>
                <a:latin typeface="+mn-lt"/>
                <a:ea typeface="+mn-ea"/>
                <a:cs typeface="+mn-cs"/>
              </a:rPr>
              <a:t>Programme</a:t>
            </a:r>
            <a:r>
              <a:rPr kumimoji="0" lang="en-US" sz="2000" b="0" i="0" u="none" strike="noStrike" kern="1200" cap="none" spc="0" normalizeH="0" baseline="0" noProof="0" dirty="0" smtClean="0">
                <a:ln>
                  <a:noFill/>
                </a:ln>
                <a:solidFill>
                  <a:schemeClr val="bg1"/>
                </a:solidFill>
                <a:effectLst/>
                <a:uLnTx/>
                <a:uFillTx/>
                <a:latin typeface="+mn-lt"/>
                <a:ea typeface="+mn-ea"/>
                <a:cs typeface="+mn-cs"/>
              </a:rPr>
              <a:t> for Local Development and Decentralization (dldp)     |     www.dldp.al     |      www.km.dldp.al     |     dldp@helvetas.org</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8680"/>
            <a:ext cx="2682355" cy="6048672"/>
          </a:xfrm>
          <a:prstGeom prst="rect">
            <a:avLst/>
          </a:prstGeom>
        </p:spPr>
      </p:pic>
      <p:sp>
        <p:nvSpPr>
          <p:cNvPr id="4" name="Text Placeholder 3"/>
          <p:cNvSpPr>
            <a:spLocks noGrp="1"/>
          </p:cNvSpPr>
          <p:nvPr>
            <p:ph type="body" sz="half" idx="1"/>
          </p:nvPr>
        </p:nvSpPr>
        <p:spPr>
          <a:xfrm>
            <a:off x="2555776" y="1268412"/>
            <a:ext cx="6283424" cy="4968899"/>
          </a:xfrm>
        </p:spPr>
        <p:txBody>
          <a:bodyPr/>
          <a:lstStyle/>
          <a:p>
            <a:pPr marL="0" indent="0" algn="just">
              <a:buNone/>
            </a:pPr>
            <a:endParaRPr lang="en-US" sz="1400" dirty="0"/>
          </a:p>
          <a:p>
            <a:pPr algn="just"/>
            <a:endParaRPr lang="en-US" sz="1400" dirty="0"/>
          </a:p>
        </p:txBody>
      </p:sp>
      <p:sp>
        <p:nvSpPr>
          <p:cNvPr id="12" name="Rectangle 4"/>
          <p:cNvSpPr txBox="1">
            <a:spLocks noChangeArrowheads="1"/>
          </p:cNvSpPr>
          <p:nvPr/>
        </p:nvSpPr>
        <p:spPr bwMode="auto">
          <a:xfrm>
            <a:off x="4689" y="81980"/>
            <a:ext cx="4968552" cy="432048"/>
          </a:xfrm>
          <a:prstGeom prst="rect">
            <a:avLst/>
          </a:prstGeom>
          <a:solidFill>
            <a:srgbClr val="550F12"/>
          </a:solidFill>
          <a:ln>
            <a:noFill/>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666000" tIns="46800" rIns="0" bIns="46800" numCol="1" anchor="ctr" anchorCtr="0" compatLnSpc="1">
            <a:prstTxWarp prst="textNoShape">
              <a:avLst/>
            </a:prstTxWarp>
          </a:bodyPr>
          <a:lstStyle>
            <a:lvl1pPr algn="r" rtl="0" eaLnBrk="0" fontAlgn="base" hangingPunct="0">
              <a:spcBef>
                <a:spcPct val="0"/>
              </a:spcBef>
              <a:spcAft>
                <a:spcPct val="0"/>
              </a:spcAft>
              <a:defRPr sz="3200">
                <a:solidFill>
                  <a:srgbClr val="373737"/>
                </a:solidFill>
                <a:latin typeface="+mj-lt"/>
                <a:ea typeface="MS PGothic" pitchFamily="34" charset="-128"/>
                <a:cs typeface="+mj-cs"/>
              </a:defRPr>
            </a:lvl1pPr>
            <a:lvl2pPr algn="l" rtl="0" eaLnBrk="0" fontAlgn="base" hangingPunct="0">
              <a:spcBef>
                <a:spcPct val="0"/>
              </a:spcBef>
              <a:spcAft>
                <a:spcPct val="0"/>
              </a:spcAft>
              <a:defRPr sz="3200">
                <a:solidFill>
                  <a:schemeClr val="bg1"/>
                </a:solidFill>
                <a:latin typeface="Arial Narrow" pitchFamily="-64" charset="0"/>
                <a:ea typeface="MS PGothic" pitchFamily="34" charset="-128"/>
              </a:defRPr>
            </a:lvl2pPr>
            <a:lvl3pPr algn="l" rtl="0" eaLnBrk="0" fontAlgn="base" hangingPunct="0">
              <a:spcBef>
                <a:spcPct val="0"/>
              </a:spcBef>
              <a:spcAft>
                <a:spcPct val="0"/>
              </a:spcAft>
              <a:defRPr sz="3200">
                <a:solidFill>
                  <a:schemeClr val="bg1"/>
                </a:solidFill>
                <a:latin typeface="Arial Narrow" pitchFamily="-64" charset="0"/>
                <a:ea typeface="MS PGothic" pitchFamily="34" charset="-128"/>
              </a:defRPr>
            </a:lvl3pPr>
            <a:lvl4pPr algn="l" rtl="0" eaLnBrk="0" fontAlgn="base" hangingPunct="0">
              <a:spcBef>
                <a:spcPct val="0"/>
              </a:spcBef>
              <a:spcAft>
                <a:spcPct val="0"/>
              </a:spcAft>
              <a:defRPr sz="3200">
                <a:solidFill>
                  <a:schemeClr val="bg1"/>
                </a:solidFill>
                <a:latin typeface="Arial Narrow" pitchFamily="-64" charset="0"/>
                <a:ea typeface="MS PGothic" pitchFamily="34" charset="-128"/>
              </a:defRPr>
            </a:lvl4pPr>
            <a:lvl5pPr algn="l" rtl="0" eaLnBrk="0" fontAlgn="base" hangingPunct="0">
              <a:spcBef>
                <a:spcPct val="0"/>
              </a:spcBef>
              <a:spcAft>
                <a:spcPct val="0"/>
              </a:spcAft>
              <a:defRPr sz="3200">
                <a:solidFill>
                  <a:schemeClr val="bg1"/>
                </a:solidFill>
                <a:latin typeface="Arial Narrow" pitchFamily="-64" charset="0"/>
                <a:ea typeface="MS PGothic" pitchFamily="34" charset="-128"/>
              </a:defRPr>
            </a:lvl5pPr>
            <a:lvl6pPr marL="457200"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6pPr>
            <a:lvl7pPr marL="914400"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7pPr>
            <a:lvl8pPr marL="1371600"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8pPr>
            <a:lvl9pPr marL="1828800"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9pPr>
          </a:lstStyle>
          <a:p>
            <a:pPr eaLnBrk="1" hangingPunct="1"/>
            <a:r>
              <a:rPr lang="de-CH" altLang="en-US" sz="2800" kern="0" dirty="0">
                <a:solidFill>
                  <a:schemeClr val="bg1"/>
                </a:solidFill>
              </a:rPr>
              <a:t>Functional Areas Programme</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4873" y="0"/>
            <a:ext cx="2079127" cy="1362011"/>
          </a:xfrm>
          <a:prstGeom prst="rect">
            <a:avLst/>
          </a:prstGeom>
          <a:ln>
            <a:noFill/>
          </a:ln>
          <a:effectLst>
            <a:outerShdw blurRad="292100" dist="139700" dir="2700000" algn="tl" rotWithShape="0">
              <a:srgbClr val="333333">
                <a:alpha val="65000"/>
              </a:srgbClr>
            </a:outerShdw>
          </a:effectLst>
        </p:spPr>
      </p:pic>
      <p:sp>
        <p:nvSpPr>
          <p:cNvPr id="8" name="Text Placeholder 3"/>
          <p:cNvSpPr txBox="1">
            <a:spLocks/>
          </p:cNvSpPr>
          <p:nvPr/>
        </p:nvSpPr>
        <p:spPr bwMode="auto">
          <a:xfrm>
            <a:off x="2488965" y="1420812"/>
            <a:ext cx="6502635" cy="4968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lvl1pPr marL="177800" indent="-177800" algn="l" rtl="0" eaLnBrk="0" fontAlgn="base" hangingPunct="0">
              <a:spcBef>
                <a:spcPct val="20000"/>
              </a:spcBef>
              <a:spcAft>
                <a:spcPct val="0"/>
              </a:spcAft>
              <a:defRPr sz="1600">
                <a:solidFill>
                  <a:srgbClr val="373737"/>
                </a:solidFill>
                <a:latin typeface="+mn-lt"/>
                <a:ea typeface="MS PGothic" pitchFamily="34" charset="-128"/>
                <a:cs typeface="+mn-cs"/>
              </a:defRPr>
            </a:lvl1pPr>
            <a:lvl2pPr marL="539750" indent="-182563" algn="l" rtl="0" eaLnBrk="0" fontAlgn="base" hangingPunct="0">
              <a:spcBef>
                <a:spcPct val="20000"/>
              </a:spcBef>
              <a:spcAft>
                <a:spcPct val="0"/>
              </a:spcAft>
              <a:buChar char="•"/>
              <a:defRPr sz="1600">
                <a:solidFill>
                  <a:srgbClr val="373737"/>
                </a:solidFill>
                <a:latin typeface="+mn-lt"/>
                <a:ea typeface="MS PGothic" pitchFamily="34" charset="-128"/>
              </a:defRPr>
            </a:lvl2pPr>
            <a:lvl3pPr marL="895350" indent="-176213" algn="l" rtl="0" eaLnBrk="0" fontAlgn="base" hangingPunct="0">
              <a:spcBef>
                <a:spcPct val="20000"/>
              </a:spcBef>
              <a:spcAft>
                <a:spcPct val="0"/>
              </a:spcAft>
              <a:buChar char="-"/>
              <a:defRPr sz="1600">
                <a:solidFill>
                  <a:srgbClr val="373737"/>
                </a:solidFill>
                <a:latin typeface="+mn-lt"/>
                <a:ea typeface="MS PGothic" pitchFamily="34" charset="-128"/>
              </a:defRPr>
            </a:lvl3pPr>
            <a:lvl4pPr marL="1257300" indent="-182563" algn="l" rtl="0" eaLnBrk="0" fontAlgn="base" hangingPunct="0">
              <a:spcBef>
                <a:spcPct val="20000"/>
              </a:spcBef>
              <a:spcAft>
                <a:spcPct val="0"/>
              </a:spcAft>
              <a:buChar char="•"/>
              <a:defRPr sz="1600">
                <a:solidFill>
                  <a:srgbClr val="373737"/>
                </a:solidFill>
                <a:latin typeface="+mn-lt"/>
                <a:ea typeface="MS PGothic" pitchFamily="34" charset="-128"/>
              </a:defRPr>
            </a:lvl4pPr>
            <a:lvl5pPr marL="1612900" indent="-176213" algn="l" rtl="0" eaLnBrk="0" fontAlgn="base" hangingPunct="0">
              <a:spcBef>
                <a:spcPct val="20000"/>
              </a:spcBef>
              <a:spcAft>
                <a:spcPct val="0"/>
              </a:spcAft>
              <a:buChar char="-"/>
              <a:defRPr sz="1600">
                <a:solidFill>
                  <a:srgbClr val="373737"/>
                </a:solidFill>
                <a:latin typeface="+mn-lt"/>
                <a:ea typeface="MS PGothic" pitchFamily="34" charset="-128"/>
              </a:defRPr>
            </a:lvl5pPr>
            <a:lvl6pPr marL="2070100" indent="-176213" algn="l" rtl="0" eaLnBrk="1" fontAlgn="base" hangingPunct="1">
              <a:spcBef>
                <a:spcPct val="20000"/>
              </a:spcBef>
              <a:spcAft>
                <a:spcPct val="0"/>
              </a:spcAft>
              <a:buChar char="-"/>
              <a:defRPr sz="1600">
                <a:solidFill>
                  <a:schemeClr val="tx1"/>
                </a:solidFill>
                <a:latin typeface="+mn-lt"/>
                <a:ea typeface="+mn-ea"/>
              </a:defRPr>
            </a:lvl6pPr>
            <a:lvl7pPr marL="2527300" indent="-176213" algn="l" rtl="0" eaLnBrk="1" fontAlgn="base" hangingPunct="1">
              <a:spcBef>
                <a:spcPct val="20000"/>
              </a:spcBef>
              <a:spcAft>
                <a:spcPct val="0"/>
              </a:spcAft>
              <a:buChar char="-"/>
              <a:defRPr sz="1600">
                <a:solidFill>
                  <a:schemeClr val="tx1"/>
                </a:solidFill>
                <a:latin typeface="+mn-lt"/>
                <a:ea typeface="+mn-ea"/>
              </a:defRPr>
            </a:lvl7pPr>
            <a:lvl8pPr marL="2984500" indent="-176213" algn="l" rtl="0" eaLnBrk="1" fontAlgn="base" hangingPunct="1">
              <a:spcBef>
                <a:spcPct val="20000"/>
              </a:spcBef>
              <a:spcAft>
                <a:spcPct val="0"/>
              </a:spcAft>
              <a:buChar char="-"/>
              <a:defRPr sz="1600">
                <a:solidFill>
                  <a:schemeClr val="tx1"/>
                </a:solidFill>
                <a:latin typeface="+mn-lt"/>
                <a:ea typeface="+mn-ea"/>
              </a:defRPr>
            </a:lvl8pPr>
            <a:lvl9pPr marL="3441700" indent="-176213" algn="l" rtl="0" eaLnBrk="1" fontAlgn="base" hangingPunct="1">
              <a:spcBef>
                <a:spcPct val="20000"/>
              </a:spcBef>
              <a:spcAft>
                <a:spcPct val="0"/>
              </a:spcAft>
              <a:buChar char="-"/>
              <a:defRPr sz="1600">
                <a:solidFill>
                  <a:schemeClr val="tx1"/>
                </a:solidFill>
                <a:latin typeface="+mn-lt"/>
                <a:ea typeface="+mn-ea"/>
              </a:defRPr>
            </a:lvl9pPr>
          </a:lstStyle>
          <a:p>
            <a:r>
              <a:rPr lang="en-US" b="1" dirty="0" smtClean="0"/>
              <a:t>FAP: Methodological  guidance</a:t>
            </a:r>
          </a:p>
          <a:p>
            <a:endParaRPr lang="en-US" b="1" dirty="0"/>
          </a:p>
          <a:p>
            <a:endParaRPr lang="en-US" b="1" dirty="0" smtClean="0"/>
          </a:p>
          <a:p>
            <a:pPr marL="285750" lvl="0" indent="-285750">
              <a:buFont typeface="Wingdings" pitchFamily="2" charset="2"/>
              <a:buChar char="ü"/>
            </a:pPr>
            <a:r>
              <a:rPr lang="en-US" sz="1800" dirty="0">
                <a:solidFill>
                  <a:schemeClr val="bg2">
                    <a:lumMod val="50000"/>
                  </a:schemeClr>
                </a:solidFill>
              </a:rPr>
              <a:t>Desk work suggestions for earlier work </a:t>
            </a:r>
            <a:endParaRPr lang="en-US" sz="1800" dirty="0" smtClean="0">
              <a:solidFill>
                <a:schemeClr val="bg2">
                  <a:lumMod val="50000"/>
                </a:schemeClr>
              </a:solidFill>
            </a:endParaRPr>
          </a:p>
          <a:p>
            <a:pPr marL="0" lvl="0" indent="0"/>
            <a:endParaRPr lang="en-US" sz="1800" dirty="0">
              <a:solidFill>
                <a:schemeClr val="bg2">
                  <a:lumMod val="50000"/>
                </a:schemeClr>
              </a:solidFill>
            </a:endParaRPr>
          </a:p>
          <a:p>
            <a:pPr marL="285750" lvl="0" indent="-285750">
              <a:buFont typeface="Wingdings" pitchFamily="2" charset="2"/>
              <a:buChar char="ü"/>
            </a:pPr>
            <a:r>
              <a:rPr lang="en-US" sz="1800" dirty="0">
                <a:solidFill>
                  <a:schemeClr val="bg2">
                    <a:lumMod val="50000"/>
                  </a:schemeClr>
                </a:solidFill>
              </a:rPr>
              <a:t>Databases , studies that can be used </a:t>
            </a:r>
            <a:endParaRPr lang="en-US" sz="1800" dirty="0" smtClean="0">
              <a:solidFill>
                <a:schemeClr val="bg2">
                  <a:lumMod val="50000"/>
                </a:schemeClr>
              </a:solidFill>
            </a:endParaRPr>
          </a:p>
          <a:p>
            <a:pPr marL="0" lvl="0" indent="0"/>
            <a:endParaRPr lang="en-US" sz="1800" dirty="0">
              <a:solidFill>
                <a:schemeClr val="bg2">
                  <a:lumMod val="50000"/>
                </a:schemeClr>
              </a:solidFill>
            </a:endParaRPr>
          </a:p>
          <a:p>
            <a:pPr marL="285750" lvl="0" indent="-285750">
              <a:buFont typeface="Wingdings" pitchFamily="2" charset="2"/>
              <a:buChar char="ü"/>
            </a:pPr>
            <a:r>
              <a:rPr lang="en-US" sz="1800" dirty="0">
                <a:solidFill>
                  <a:schemeClr val="bg2">
                    <a:lumMod val="50000"/>
                  </a:schemeClr>
                </a:solidFill>
              </a:rPr>
              <a:t>Methodological instruments proposed to be used for </a:t>
            </a:r>
            <a:r>
              <a:rPr lang="en-US" sz="1800" dirty="0" smtClean="0">
                <a:solidFill>
                  <a:schemeClr val="bg2">
                    <a:lumMod val="50000"/>
                  </a:schemeClr>
                </a:solidFill>
              </a:rPr>
              <a:t>further </a:t>
            </a:r>
            <a:r>
              <a:rPr lang="en-US" sz="1800" dirty="0">
                <a:solidFill>
                  <a:schemeClr val="bg2">
                    <a:lumMod val="50000"/>
                  </a:schemeClr>
                </a:solidFill>
              </a:rPr>
              <a:t>qualitative data collection </a:t>
            </a:r>
            <a:endParaRPr lang="en-US" sz="1800" dirty="0" smtClean="0">
              <a:solidFill>
                <a:schemeClr val="bg2">
                  <a:lumMod val="50000"/>
                </a:schemeClr>
              </a:solidFill>
            </a:endParaRPr>
          </a:p>
          <a:p>
            <a:pPr marL="0" lvl="0" indent="0"/>
            <a:endParaRPr lang="en-US" sz="1800" dirty="0">
              <a:solidFill>
                <a:schemeClr val="bg2">
                  <a:lumMod val="50000"/>
                </a:schemeClr>
              </a:solidFill>
            </a:endParaRPr>
          </a:p>
          <a:p>
            <a:pPr marL="285750" lvl="0" indent="-285750">
              <a:buFont typeface="Wingdings" pitchFamily="2" charset="2"/>
              <a:buChar char="ü"/>
            </a:pPr>
            <a:r>
              <a:rPr lang="en-US" sz="1800" dirty="0">
                <a:solidFill>
                  <a:schemeClr val="bg2">
                    <a:lumMod val="50000"/>
                  </a:schemeClr>
                </a:solidFill>
              </a:rPr>
              <a:t>Detailed guided questionnaires for public services </a:t>
            </a:r>
            <a:endParaRPr lang="en-US" sz="1800" dirty="0" smtClean="0">
              <a:solidFill>
                <a:schemeClr val="bg2">
                  <a:lumMod val="50000"/>
                </a:schemeClr>
              </a:solidFill>
            </a:endParaRPr>
          </a:p>
          <a:p>
            <a:pPr marL="0" lvl="0" indent="0"/>
            <a:endParaRPr lang="en-US" sz="1800" dirty="0">
              <a:solidFill>
                <a:schemeClr val="bg2">
                  <a:lumMod val="50000"/>
                </a:schemeClr>
              </a:solidFill>
            </a:endParaRPr>
          </a:p>
          <a:p>
            <a:pPr marL="285750" lvl="0" indent="-285750">
              <a:buFont typeface="Wingdings" pitchFamily="2" charset="2"/>
              <a:buChar char="ü"/>
            </a:pPr>
            <a:r>
              <a:rPr lang="en-US" sz="1800" dirty="0">
                <a:solidFill>
                  <a:schemeClr val="bg2">
                    <a:lumMod val="50000"/>
                  </a:schemeClr>
                </a:solidFill>
              </a:rPr>
              <a:t>Templates for project preparation </a:t>
            </a:r>
            <a:endParaRPr lang="en-US" sz="1800" dirty="0" smtClean="0">
              <a:solidFill>
                <a:schemeClr val="bg2">
                  <a:lumMod val="50000"/>
                </a:schemeClr>
              </a:solidFill>
            </a:endParaRPr>
          </a:p>
          <a:p>
            <a:pPr marL="0" lvl="0" indent="0"/>
            <a:endParaRPr lang="en-US" sz="1800" dirty="0">
              <a:solidFill>
                <a:schemeClr val="bg2">
                  <a:lumMod val="50000"/>
                </a:schemeClr>
              </a:solidFill>
            </a:endParaRPr>
          </a:p>
          <a:p>
            <a:pPr marL="285750" lvl="0" indent="-285750">
              <a:buFont typeface="Wingdings" pitchFamily="2" charset="2"/>
              <a:buChar char="ü"/>
            </a:pPr>
            <a:r>
              <a:rPr lang="en-US" sz="1800" dirty="0" err="1">
                <a:solidFill>
                  <a:schemeClr val="bg2">
                    <a:lumMod val="50000"/>
                  </a:schemeClr>
                </a:solidFill>
              </a:rPr>
              <a:t>ToR</a:t>
            </a:r>
            <a:r>
              <a:rPr lang="en-US" sz="1800" dirty="0">
                <a:solidFill>
                  <a:schemeClr val="bg2">
                    <a:lumMod val="50000"/>
                  </a:schemeClr>
                </a:solidFill>
              </a:rPr>
              <a:t> : Expertise and skills needed. </a:t>
            </a:r>
          </a:p>
          <a:p>
            <a:r>
              <a:rPr lang="en-US" b="1" dirty="0" smtClean="0">
                <a:solidFill>
                  <a:schemeClr val="bg2">
                    <a:lumMod val="50000"/>
                  </a:schemeClr>
                </a:solidFill>
              </a:rPr>
              <a:t> </a:t>
            </a:r>
          </a:p>
          <a:p>
            <a:endParaRPr lang="en-US" i="1" dirty="0" smtClean="0"/>
          </a:p>
          <a:p>
            <a:endParaRPr lang="en-US" dirty="0"/>
          </a:p>
        </p:txBody>
      </p:sp>
      <p:cxnSp>
        <p:nvCxnSpPr>
          <p:cNvPr id="6" name="Straight Connector 5"/>
          <p:cNvCxnSpPr/>
          <p:nvPr/>
        </p:nvCxnSpPr>
        <p:spPr bwMode="auto">
          <a:xfrm>
            <a:off x="2682355" y="2348880"/>
            <a:ext cx="0" cy="3888432"/>
          </a:xfrm>
          <a:prstGeom prst="line">
            <a:avLst/>
          </a:prstGeom>
          <a:noFill/>
          <a:ln w="9525" cap="flat" cmpd="sng" algn="ctr">
            <a:noFill/>
            <a:prstDash val="solid"/>
            <a:round/>
            <a:headEnd type="none" w="med" len="med"/>
            <a:tailEnd type="none" w="med" len="med"/>
          </a:ln>
          <a:effectLst/>
        </p:spPr>
      </p:cxnSp>
    </p:spTree>
    <p:extLst>
      <p:ext uri="{BB962C8B-B14F-4D97-AF65-F5344CB8AC3E}">
        <p14:creationId xmlns:p14="http://schemas.microsoft.com/office/powerpoint/2010/main" val="24917279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0" y="6324600"/>
            <a:ext cx="9144000" cy="381000"/>
          </a:xfrm>
          <a:prstGeom prst="rect">
            <a:avLst/>
          </a:prstGeom>
        </p:spPr>
        <p:txBody>
          <a:bodyPr vert="horz" lIns="91440" tIns="45720" rIns="91440" bIns="45720" rtlCol="0">
            <a:normAutofit fontScale="5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smtClean="0">
                <a:ln>
                  <a:noFill/>
                </a:ln>
                <a:solidFill>
                  <a:schemeClr val="bg1"/>
                </a:solidFill>
                <a:effectLst/>
                <a:uLnTx/>
                <a:uFillTx/>
                <a:latin typeface="+mn-lt"/>
                <a:ea typeface="+mn-ea"/>
                <a:cs typeface="+mn-cs"/>
              </a:rPr>
              <a:t>Programi për Decentralizim dhe Zhvillim Lokal (dldp)     |     www.dldp.al     |      www.km.dldp.al     |     dldp@helvetas.org</a:t>
            </a:r>
            <a:endParaRPr kumimoji="0" lang="en-US" sz="20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2" name="TextBox 1"/>
          <p:cNvSpPr txBox="1"/>
          <p:nvPr/>
        </p:nvSpPr>
        <p:spPr>
          <a:xfrm>
            <a:off x="2718068" y="3049587"/>
            <a:ext cx="6336704" cy="1015663"/>
          </a:xfrm>
          <a:prstGeom prst="rect">
            <a:avLst/>
          </a:prstGeom>
          <a:noFill/>
          <a:scene3d>
            <a:camera prst="perspectiveLeft"/>
            <a:lightRig rig="threePt" dir="t"/>
          </a:scene3d>
        </p:spPr>
        <p:txBody>
          <a:bodyPr wrap="square" rtlCol="0">
            <a:spAutoFit/>
          </a:bodyPr>
          <a:lstStyle/>
          <a:p>
            <a:pPr algn="r"/>
            <a:r>
              <a:rPr lang="en-US" sz="6000" dirty="0" smtClean="0">
                <a:solidFill>
                  <a:srgbClr val="651115"/>
                </a:solidFill>
                <a:latin typeface="Arial" panose="020B0604020202020204" pitchFamily="34" charset="0"/>
                <a:cs typeface="Arial" panose="020B0604020202020204" pitchFamily="34" charset="0"/>
              </a:rPr>
              <a:t>Thank you!</a:t>
            </a:r>
            <a:endParaRPr lang="en-US" sz="6000" dirty="0">
              <a:solidFill>
                <a:srgbClr val="651115"/>
              </a:solidFill>
              <a:latin typeface="Arial" panose="020B0604020202020204" pitchFamily="34" charset="0"/>
              <a:cs typeface="Arial" panose="020B0604020202020204" pitchFamily="34" charset="0"/>
            </a:endParaRPr>
          </a:p>
        </p:txBody>
      </p:sp>
      <p:cxnSp>
        <p:nvCxnSpPr>
          <p:cNvPr id="4" name="Straight Connector 3"/>
          <p:cNvCxnSpPr/>
          <p:nvPr/>
        </p:nvCxnSpPr>
        <p:spPr bwMode="auto">
          <a:xfrm flipV="1">
            <a:off x="2987824" y="3212976"/>
            <a:ext cx="3718193" cy="131822"/>
          </a:xfrm>
          <a:prstGeom prst="line">
            <a:avLst/>
          </a:prstGeom>
          <a:noFill/>
          <a:ln w="9525" cap="flat" cmpd="sng" algn="ctr">
            <a:noFill/>
            <a:prstDash val="solid"/>
            <a:round/>
            <a:headEnd type="none" w="med" len="med"/>
            <a:tailEnd type="none" w="med" len="med"/>
          </a:ln>
          <a:effectLst/>
        </p:spPr>
      </p:cxnSp>
      <p:sp>
        <p:nvSpPr>
          <p:cNvPr id="12" name="Subtitle 2"/>
          <p:cNvSpPr txBox="1">
            <a:spLocks/>
          </p:cNvSpPr>
          <p:nvPr/>
        </p:nvSpPr>
        <p:spPr>
          <a:xfrm>
            <a:off x="0" y="6597352"/>
            <a:ext cx="9144000" cy="288032"/>
          </a:xfrm>
          <a:prstGeom prst="rect">
            <a:avLst/>
          </a:prstGeom>
          <a:solidFill>
            <a:srgbClr val="550F12"/>
          </a:solidFill>
        </p:spPr>
        <p:txBody>
          <a:bodyPr vert="horz" lIns="91440" tIns="45720" rIns="91440" bIns="45720" rtlCol="0">
            <a:normAutofit fontScale="55000" lnSpcReduction="20000"/>
          </a:bodyPr>
          <a:lstStyle/>
          <a:p>
            <a:pPr lvl="0" eaLnBrk="1" fontAlgn="auto" hangingPunct="1">
              <a:spcBef>
                <a:spcPct val="20000"/>
              </a:spcBef>
              <a:spcAft>
                <a:spcPts val="0"/>
              </a:spcAft>
              <a:defRPr/>
            </a:pPr>
            <a:r>
              <a:rPr kumimoji="0" lang="en-US" sz="2000" b="0" i="0" u="none" strike="noStrike" kern="1200" cap="none" spc="0" normalizeH="0" baseline="0" noProof="0" dirty="0" smtClean="0">
                <a:ln>
                  <a:noFill/>
                </a:ln>
                <a:solidFill>
                  <a:schemeClr val="bg1"/>
                </a:solidFill>
                <a:effectLst/>
                <a:uLnTx/>
                <a:uFillTx/>
                <a:latin typeface="+mn-lt"/>
                <a:ea typeface="+mn-ea"/>
                <a:cs typeface="+mn-cs"/>
              </a:rPr>
              <a:t> </a:t>
            </a:r>
            <a:r>
              <a:rPr lang="en-US" sz="2000" dirty="0">
                <a:solidFill>
                  <a:schemeClr val="bg1"/>
                </a:solidFill>
                <a:latin typeface="+mn-lt"/>
                <a:ea typeface="+mn-ea"/>
              </a:rPr>
              <a:t>Programme for Local Development and Decentralization (dldp) </a:t>
            </a:r>
            <a:r>
              <a:rPr kumimoji="0" lang="en-US" sz="2000" b="0" i="0" u="none" strike="noStrike" kern="1200" cap="none" spc="0" normalizeH="0" baseline="0" noProof="0" dirty="0" smtClean="0">
                <a:ln>
                  <a:noFill/>
                </a:ln>
                <a:solidFill>
                  <a:schemeClr val="bg1"/>
                </a:solidFill>
                <a:effectLst/>
                <a:uLnTx/>
                <a:uFillTx/>
                <a:latin typeface="+mn-lt"/>
                <a:ea typeface="+mn-ea"/>
                <a:cs typeface="+mn-cs"/>
              </a:rPr>
              <a:t>     www.dldp.al     |      www.km.dldp.al     |     dldp@helvetas.org</a:t>
            </a: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9004" t="6216" r="52834" b="5034"/>
          <a:stretch/>
        </p:blipFill>
        <p:spPr>
          <a:xfrm>
            <a:off x="266700" y="726900"/>
            <a:ext cx="2792828" cy="5870452"/>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64873" y="0"/>
            <a:ext cx="2079127" cy="1362011"/>
          </a:xfrm>
          <a:prstGeom prst="rect">
            <a:avLst/>
          </a:prstGeom>
          <a:ln>
            <a:noFill/>
          </a:ln>
          <a:effectLst>
            <a:outerShdw blurRad="292100" dist="139700" dir="2700000" algn="tl" rotWithShape="0">
              <a:srgbClr val="333333">
                <a:alpha val="65000"/>
              </a:srgbClr>
            </a:outerShdw>
          </a:effectLst>
        </p:spPr>
      </p:pic>
      <p:sp>
        <p:nvSpPr>
          <p:cNvPr id="11" name="Rectangle 4"/>
          <p:cNvSpPr txBox="1">
            <a:spLocks noChangeArrowheads="1"/>
          </p:cNvSpPr>
          <p:nvPr/>
        </p:nvSpPr>
        <p:spPr bwMode="auto">
          <a:xfrm>
            <a:off x="-7937" y="81980"/>
            <a:ext cx="4968552" cy="432048"/>
          </a:xfrm>
          <a:prstGeom prst="rect">
            <a:avLst/>
          </a:prstGeom>
          <a:solidFill>
            <a:srgbClr val="550F12"/>
          </a:solidFill>
          <a:ln>
            <a:noFill/>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666000" tIns="46800" rIns="0" bIns="46800" numCol="1" anchor="ctr" anchorCtr="0" compatLnSpc="1">
            <a:prstTxWarp prst="textNoShape">
              <a:avLst/>
            </a:prstTxWarp>
          </a:bodyPr>
          <a:lstStyle>
            <a:lvl1pPr algn="r" rtl="0" eaLnBrk="0" fontAlgn="base" hangingPunct="0">
              <a:spcBef>
                <a:spcPct val="0"/>
              </a:spcBef>
              <a:spcAft>
                <a:spcPct val="0"/>
              </a:spcAft>
              <a:defRPr sz="3200">
                <a:solidFill>
                  <a:srgbClr val="373737"/>
                </a:solidFill>
                <a:latin typeface="+mj-lt"/>
                <a:ea typeface="MS PGothic" pitchFamily="34" charset="-128"/>
                <a:cs typeface="+mj-cs"/>
              </a:defRPr>
            </a:lvl1pPr>
            <a:lvl2pPr algn="l" rtl="0" eaLnBrk="0" fontAlgn="base" hangingPunct="0">
              <a:spcBef>
                <a:spcPct val="0"/>
              </a:spcBef>
              <a:spcAft>
                <a:spcPct val="0"/>
              </a:spcAft>
              <a:defRPr sz="3200">
                <a:solidFill>
                  <a:schemeClr val="bg1"/>
                </a:solidFill>
                <a:latin typeface="Arial Narrow" pitchFamily="-64" charset="0"/>
                <a:ea typeface="MS PGothic" pitchFamily="34" charset="-128"/>
              </a:defRPr>
            </a:lvl2pPr>
            <a:lvl3pPr algn="l" rtl="0" eaLnBrk="0" fontAlgn="base" hangingPunct="0">
              <a:spcBef>
                <a:spcPct val="0"/>
              </a:spcBef>
              <a:spcAft>
                <a:spcPct val="0"/>
              </a:spcAft>
              <a:defRPr sz="3200">
                <a:solidFill>
                  <a:schemeClr val="bg1"/>
                </a:solidFill>
                <a:latin typeface="Arial Narrow" pitchFamily="-64" charset="0"/>
                <a:ea typeface="MS PGothic" pitchFamily="34" charset="-128"/>
              </a:defRPr>
            </a:lvl3pPr>
            <a:lvl4pPr algn="l" rtl="0" eaLnBrk="0" fontAlgn="base" hangingPunct="0">
              <a:spcBef>
                <a:spcPct val="0"/>
              </a:spcBef>
              <a:spcAft>
                <a:spcPct val="0"/>
              </a:spcAft>
              <a:defRPr sz="3200">
                <a:solidFill>
                  <a:schemeClr val="bg1"/>
                </a:solidFill>
                <a:latin typeface="Arial Narrow" pitchFamily="-64" charset="0"/>
                <a:ea typeface="MS PGothic" pitchFamily="34" charset="-128"/>
              </a:defRPr>
            </a:lvl4pPr>
            <a:lvl5pPr algn="l" rtl="0" eaLnBrk="0" fontAlgn="base" hangingPunct="0">
              <a:spcBef>
                <a:spcPct val="0"/>
              </a:spcBef>
              <a:spcAft>
                <a:spcPct val="0"/>
              </a:spcAft>
              <a:defRPr sz="3200">
                <a:solidFill>
                  <a:schemeClr val="bg1"/>
                </a:solidFill>
                <a:latin typeface="Arial Narrow" pitchFamily="-64" charset="0"/>
                <a:ea typeface="MS PGothic" pitchFamily="34" charset="-128"/>
              </a:defRPr>
            </a:lvl5pPr>
            <a:lvl6pPr marL="457200"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6pPr>
            <a:lvl7pPr marL="914400"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7pPr>
            <a:lvl8pPr marL="1371600"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8pPr>
            <a:lvl9pPr marL="1828800"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9pPr>
          </a:lstStyle>
          <a:p>
            <a:pPr eaLnBrk="1" hangingPunct="1"/>
            <a:r>
              <a:rPr lang="de-CH" altLang="en-US" sz="2800" kern="0" dirty="0">
                <a:solidFill>
                  <a:schemeClr val="bg1"/>
                </a:solidFill>
              </a:rPr>
              <a:t>Functional Areas Programme</a:t>
            </a:r>
          </a:p>
        </p:txBody>
      </p:sp>
    </p:spTree>
    <p:extLst>
      <p:ext uri="{BB962C8B-B14F-4D97-AF65-F5344CB8AC3E}">
        <p14:creationId xmlns:p14="http://schemas.microsoft.com/office/powerpoint/2010/main" val="25259321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2"/>
          <p:cNvSpPr txBox="1">
            <a:spLocks/>
          </p:cNvSpPr>
          <p:nvPr/>
        </p:nvSpPr>
        <p:spPr>
          <a:xfrm>
            <a:off x="0" y="6597352"/>
            <a:ext cx="9144000" cy="288032"/>
          </a:xfrm>
          <a:prstGeom prst="rect">
            <a:avLst/>
          </a:prstGeom>
          <a:solidFill>
            <a:srgbClr val="550F12"/>
          </a:solidFill>
        </p:spPr>
        <p:txBody>
          <a:bodyPr vert="horz" lIns="91440" tIns="45720" rIns="91440" bIns="45720" rtlCol="0">
            <a:normAutofit fontScale="55000" lnSpcReduction="20000"/>
          </a:bodyPr>
          <a:lstStyle/>
          <a:p>
            <a:pPr marR="0" lvl="0" algn="l" defTabSz="914400" rtl="0" eaLnBrk="1" fontAlgn="auto" latinLnBrk="0" hangingPunct="1">
              <a:lnSpc>
                <a:spcPct val="100000"/>
              </a:lnSpc>
              <a:spcBef>
                <a:spcPct val="20000"/>
              </a:spcBef>
              <a:spcAft>
                <a:spcPts val="0"/>
              </a:spcAft>
              <a:buClrTx/>
              <a:buSzTx/>
              <a:tabLst/>
              <a:defRPr/>
            </a:pPr>
            <a:r>
              <a:rPr kumimoji="0" lang="en-US" sz="20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bg1"/>
                </a:solidFill>
                <a:effectLst/>
                <a:uLnTx/>
                <a:uFillTx/>
                <a:latin typeface="+mn-lt"/>
                <a:ea typeface="+mn-ea"/>
                <a:cs typeface="+mn-cs"/>
              </a:rPr>
              <a:t>Programme</a:t>
            </a:r>
            <a:r>
              <a:rPr kumimoji="0" lang="en-US" sz="2000" b="0" i="0" u="none" strike="noStrike" kern="1200" cap="none" spc="0" normalizeH="0" baseline="0" noProof="0" dirty="0" smtClean="0">
                <a:ln>
                  <a:noFill/>
                </a:ln>
                <a:solidFill>
                  <a:schemeClr val="bg1"/>
                </a:solidFill>
                <a:effectLst/>
                <a:uLnTx/>
                <a:uFillTx/>
                <a:latin typeface="+mn-lt"/>
                <a:ea typeface="+mn-ea"/>
                <a:cs typeface="+mn-cs"/>
              </a:rPr>
              <a:t> for Local Development and Decentralization (dldp)     |     www.dldp.al     |      www.km.dldp.al     |     dldp@helvetas.org</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8680"/>
            <a:ext cx="2682355" cy="6048672"/>
          </a:xfrm>
          <a:prstGeom prst="rect">
            <a:avLst/>
          </a:prstGeom>
        </p:spPr>
      </p:pic>
      <p:sp>
        <p:nvSpPr>
          <p:cNvPr id="4" name="Text Placeholder 3"/>
          <p:cNvSpPr>
            <a:spLocks noGrp="1"/>
          </p:cNvSpPr>
          <p:nvPr>
            <p:ph type="body" sz="half" idx="1"/>
          </p:nvPr>
        </p:nvSpPr>
        <p:spPr>
          <a:xfrm>
            <a:off x="2555776" y="1124744"/>
            <a:ext cx="6408712" cy="4968899"/>
          </a:xfrm>
        </p:spPr>
        <p:txBody>
          <a:bodyPr/>
          <a:lstStyle/>
          <a:p>
            <a:r>
              <a:rPr lang="en-GB" sz="2000" b="1" dirty="0" smtClean="0"/>
              <a:t>The Principle of Functionality in Territorial Policy</a:t>
            </a:r>
          </a:p>
          <a:p>
            <a:endParaRPr lang="en-GB" sz="2000" b="1" dirty="0" smtClean="0"/>
          </a:p>
          <a:p>
            <a:pPr marL="285750" indent="-285750">
              <a:buFont typeface="Wingdings" panose="05000000000000000000" pitchFamily="2" charset="2"/>
              <a:buChar char="Ø"/>
            </a:pPr>
            <a:r>
              <a:rPr lang="en-GB" sz="2000" dirty="0" smtClean="0"/>
              <a:t>Principle of Functionality used for </a:t>
            </a:r>
            <a:r>
              <a:rPr lang="en-GB" sz="2000" dirty="0" smtClean="0">
                <a:solidFill>
                  <a:schemeClr val="tx1"/>
                </a:solidFill>
              </a:rPr>
              <a:t>TAR</a:t>
            </a:r>
          </a:p>
          <a:p>
            <a:pPr marL="647700" lvl="1" indent="-285750">
              <a:buFont typeface="Wingdings" panose="05000000000000000000" pitchFamily="2" charset="2"/>
              <a:buChar char="§"/>
            </a:pPr>
            <a:r>
              <a:rPr lang="en-GB" sz="2000" dirty="0" smtClean="0"/>
              <a:t>Economic and social activities take place in space (areas) reaching beyond historical borders. Areas with intense socio-economic activities are considered as functional areas.</a:t>
            </a:r>
          </a:p>
          <a:p>
            <a:pPr marL="647700" lvl="1" indent="-285750">
              <a:buFont typeface="Wingdings" panose="05000000000000000000" pitchFamily="2" charset="2"/>
              <a:buChar char="§"/>
            </a:pPr>
            <a:r>
              <a:rPr lang="en-GB" sz="2000" dirty="0" smtClean="0"/>
              <a:t>When </a:t>
            </a:r>
            <a:r>
              <a:rPr lang="en-GB" sz="2000" dirty="0" smtClean="0">
                <a:solidFill>
                  <a:schemeClr val="tx1"/>
                </a:solidFill>
              </a:rPr>
              <a:t>TAR </a:t>
            </a:r>
            <a:r>
              <a:rPr lang="en-GB" sz="2000" dirty="0" smtClean="0"/>
              <a:t>takes place in order to overcome the disadvantages of fragmentation, it should make sure that administrative borders better harmonize with functional areas.</a:t>
            </a:r>
          </a:p>
          <a:p>
            <a:pPr marL="647700" lvl="1" indent="-285750">
              <a:buFont typeface="Wingdings" panose="05000000000000000000" pitchFamily="2" charset="2"/>
              <a:buChar char="§"/>
            </a:pPr>
            <a:r>
              <a:rPr lang="en-GB" sz="2000" dirty="0" smtClean="0"/>
              <a:t>Principle used for TR in Switzerland, Germany, Ireland, Spain,... Promoted by  OECD and EU (mainly for urban areas).</a:t>
            </a:r>
          </a:p>
          <a:p>
            <a:pPr marL="647700" lvl="1" indent="-285750">
              <a:buFont typeface="Arial" panose="020B0604020202020204" pitchFamily="34" charset="0"/>
              <a:buChar char="•"/>
            </a:pPr>
            <a:endParaRPr lang="en-US" dirty="0" smtClean="0"/>
          </a:p>
          <a:p>
            <a:endParaRPr lang="en-US" dirty="0"/>
          </a:p>
          <a:p>
            <a:endParaRPr lang="en-US" dirty="0" smtClean="0"/>
          </a:p>
          <a:p>
            <a:endParaRPr lang="en-US" dirty="0" smtClean="0"/>
          </a:p>
        </p:txBody>
      </p:sp>
      <p:sp>
        <p:nvSpPr>
          <p:cNvPr id="12" name="Rectangle 4"/>
          <p:cNvSpPr txBox="1">
            <a:spLocks noChangeArrowheads="1"/>
          </p:cNvSpPr>
          <p:nvPr/>
        </p:nvSpPr>
        <p:spPr bwMode="auto">
          <a:xfrm>
            <a:off x="4689" y="81980"/>
            <a:ext cx="4968552" cy="432048"/>
          </a:xfrm>
          <a:prstGeom prst="rect">
            <a:avLst/>
          </a:prstGeom>
          <a:solidFill>
            <a:srgbClr val="550F12"/>
          </a:solidFill>
          <a:ln>
            <a:noFill/>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666000" tIns="46800" rIns="0" bIns="46800" numCol="1" anchor="ctr" anchorCtr="0" compatLnSpc="1">
            <a:prstTxWarp prst="textNoShape">
              <a:avLst/>
            </a:prstTxWarp>
          </a:bodyPr>
          <a:lstStyle>
            <a:lvl1pPr algn="r" rtl="0" eaLnBrk="0" fontAlgn="base" hangingPunct="0">
              <a:spcBef>
                <a:spcPct val="0"/>
              </a:spcBef>
              <a:spcAft>
                <a:spcPct val="0"/>
              </a:spcAft>
              <a:defRPr sz="3200">
                <a:solidFill>
                  <a:srgbClr val="373737"/>
                </a:solidFill>
                <a:latin typeface="+mj-lt"/>
                <a:ea typeface="MS PGothic" pitchFamily="34" charset="-128"/>
                <a:cs typeface="+mj-cs"/>
              </a:defRPr>
            </a:lvl1pPr>
            <a:lvl2pPr algn="l" rtl="0" eaLnBrk="0" fontAlgn="base" hangingPunct="0">
              <a:spcBef>
                <a:spcPct val="0"/>
              </a:spcBef>
              <a:spcAft>
                <a:spcPct val="0"/>
              </a:spcAft>
              <a:defRPr sz="3200">
                <a:solidFill>
                  <a:schemeClr val="bg1"/>
                </a:solidFill>
                <a:latin typeface="Arial Narrow" pitchFamily="-64" charset="0"/>
                <a:ea typeface="MS PGothic" pitchFamily="34" charset="-128"/>
              </a:defRPr>
            </a:lvl2pPr>
            <a:lvl3pPr algn="l" rtl="0" eaLnBrk="0" fontAlgn="base" hangingPunct="0">
              <a:spcBef>
                <a:spcPct val="0"/>
              </a:spcBef>
              <a:spcAft>
                <a:spcPct val="0"/>
              </a:spcAft>
              <a:defRPr sz="3200">
                <a:solidFill>
                  <a:schemeClr val="bg1"/>
                </a:solidFill>
                <a:latin typeface="Arial Narrow" pitchFamily="-64" charset="0"/>
                <a:ea typeface="MS PGothic" pitchFamily="34" charset="-128"/>
              </a:defRPr>
            </a:lvl3pPr>
            <a:lvl4pPr algn="l" rtl="0" eaLnBrk="0" fontAlgn="base" hangingPunct="0">
              <a:spcBef>
                <a:spcPct val="0"/>
              </a:spcBef>
              <a:spcAft>
                <a:spcPct val="0"/>
              </a:spcAft>
              <a:defRPr sz="3200">
                <a:solidFill>
                  <a:schemeClr val="bg1"/>
                </a:solidFill>
                <a:latin typeface="Arial Narrow" pitchFamily="-64" charset="0"/>
                <a:ea typeface="MS PGothic" pitchFamily="34" charset="-128"/>
              </a:defRPr>
            </a:lvl4pPr>
            <a:lvl5pPr algn="l" rtl="0" eaLnBrk="0" fontAlgn="base" hangingPunct="0">
              <a:spcBef>
                <a:spcPct val="0"/>
              </a:spcBef>
              <a:spcAft>
                <a:spcPct val="0"/>
              </a:spcAft>
              <a:defRPr sz="3200">
                <a:solidFill>
                  <a:schemeClr val="bg1"/>
                </a:solidFill>
                <a:latin typeface="Arial Narrow" pitchFamily="-64" charset="0"/>
                <a:ea typeface="MS PGothic" pitchFamily="34" charset="-128"/>
              </a:defRPr>
            </a:lvl5pPr>
            <a:lvl6pPr marL="457200"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6pPr>
            <a:lvl7pPr marL="914400"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7pPr>
            <a:lvl8pPr marL="1371600"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8pPr>
            <a:lvl9pPr marL="1828800"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9pPr>
          </a:lstStyle>
          <a:p>
            <a:pPr eaLnBrk="1" hangingPunct="1"/>
            <a:r>
              <a:rPr lang="de-CH" altLang="en-US" sz="2800" kern="0" dirty="0">
                <a:solidFill>
                  <a:schemeClr val="bg1"/>
                </a:solidFill>
              </a:rPr>
              <a:t>Functional Areas Programme</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4873" y="0"/>
            <a:ext cx="2079127" cy="13620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827916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ubtitle 2"/>
          <p:cNvSpPr txBox="1">
            <a:spLocks/>
          </p:cNvSpPr>
          <p:nvPr/>
        </p:nvSpPr>
        <p:spPr>
          <a:xfrm>
            <a:off x="0" y="6597352"/>
            <a:ext cx="9144000" cy="288032"/>
          </a:xfrm>
          <a:prstGeom prst="rect">
            <a:avLst/>
          </a:prstGeom>
          <a:solidFill>
            <a:srgbClr val="550F12"/>
          </a:solidFill>
        </p:spPr>
        <p:txBody>
          <a:bodyPr vert="horz" lIns="91440" tIns="45720" rIns="91440" bIns="45720" rtlCol="0">
            <a:normAutofit fontScale="55000" lnSpcReduction="20000"/>
          </a:bodyPr>
          <a:lstStyle/>
          <a:p>
            <a:pPr marR="0" lvl="0" algn="l" defTabSz="914400" rtl="0" eaLnBrk="1" fontAlgn="auto" latinLnBrk="0" hangingPunct="1">
              <a:lnSpc>
                <a:spcPct val="100000"/>
              </a:lnSpc>
              <a:spcBef>
                <a:spcPct val="20000"/>
              </a:spcBef>
              <a:spcAft>
                <a:spcPts val="0"/>
              </a:spcAft>
              <a:buClrTx/>
              <a:buSzTx/>
              <a:tabLst/>
              <a:defRPr/>
            </a:pPr>
            <a:r>
              <a:rPr kumimoji="0" lang="en-US" sz="20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bg1"/>
                </a:solidFill>
                <a:effectLst/>
                <a:uLnTx/>
                <a:uFillTx/>
                <a:latin typeface="+mn-lt"/>
                <a:ea typeface="+mn-ea"/>
                <a:cs typeface="+mn-cs"/>
              </a:rPr>
              <a:t>Programme</a:t>
            </a:r>
            <a:r>
              <a:rPr kumimoji="0" lang="en-US" sz="2000" b="0" i="0" u="none" strike="noStrike" kern="1200" cap="none" spc="0" normalizeH="0" baseline="0" noProof="0" dirty="0" smtClean="0">
                <a:ln>
                  <a:noFill/>
                </a:ln>
                <a:solidFill>
                  <a:schemeClr val="bg1"/>
                </a:solidFill>
                <a:effectLst/>
                <a:uLnTx/>
                <a:uFillTx/>
                <a:latin typeface="+mn-lt"/>
                <a:ea typeface="+mn-ea"/>
                <a:cs typeface="+mn-cs"/>
              </a:rPr>
              <a:t> for Local Development and Decentralization (dldp)     |     www.dldp.al     |      www.km.dldp.al     |     dldp@helvetas.org</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8680"/>
            <a:ext cx="2682355" cy="6048672"/>
          </a:xfrm>
          <a:prstGeom prst="rect">
            <a:avLst/>
          </a:prstGeom>
        </p:spPr>
      </p:pic>
      <p:sp>
        <p:nvSpPr>
          <p:cNvPr id="4" name="Text Placeholder 3"/>
          <p:cNvSpPr>
            <a:spLocks noGrp="1"/>
          </p:cNvSpPr>
          <p:nvPr>
            <p:ph type="body" sz="half" idx="1"/>
          </p:nvPr>
        </p:nvSpPr>
        <p:spPr>
          <a:xfrm>
            <a:off x="2555776" y="1196752"/>
            <a:ext cx="6283424" cy="4968899"/>
          </a:xfrm>
        </p:spPr>
        <p:txBody>
          <a:bodyPr/>
          <a:lstStyle/>
          <a:p>
            <a:r>
              <a:rPr lang="en-GB" sz="2400" b="1" dirty="0" smtClean="0"/>
              <a:t>Where Does the FAP Idea Come From?</a:t>
            </a:r>
          </a:p>
          <a:p>
            <a:endParaRPr lang="en-GB" sz="2400" dirty="0" smtClean="0"/>
          </a:p>
          <a:p>
            <a:pPr marL="342900" indent="-342900">
              <a:buAutoNum type="arabicPeriod"/>
            </a:pPr>
            <a:r>
              <a:rPr lang="en-GB" sz="2400" i="1" dirty="0" smtClean="0"/>
              <a:t>Functional areas have a potential for development, but</a:t>
            </a:r>
          </a:p>
          <a:p>
            <a:pPr marL="704850" lvl="1" indent="-342900">
              <a:buFont typeface="Wingdings" panose="05000000000000000000" pitchFamily="2" charset="2"/>
              <a:buChar char="§"/>
            </a:pPr>
            <a:r>
              <a:rPr lang="en-GB" sz="2400" dirty="0" smtClean="0"/>
              <a:t>Policy measures needed to make it happen</a:t>
            </a:r>
          </a:p>
          <a:p>
            <a:pPr marL="704850" lvl="1" indent="-342900">
              <a:buFont typeface="Wingdings" panose="05000000000000000000" pitchFamily="2" charset="2"/>
              <a:buChar char="§"/>
            </a:pPr>
            <a:r>
              <a:rPr lang="en-GB" sz="2400" dirty="0" smtClean="0"/>
              <a:t>Area-wide approach (coordination / bundling of intervention)</a:t>
            </a:r>
          </a:p>
          <a:p>
            <a:pPr marL="704850" lvl="1" indent="-342900">
              <a:buFont typeface="Wingdings" panose="05000000000000000000" pitchFamily="2" charset="2"/>
              <a:buChar char="§"/>
            </a:pPr>
            <a:r>
              <a:rPr lang="en-GB" sz="2400" dirty="0" smtClean="0"/>
              <a:t>Integrated policy approach reaching beyond single sector policies</a:t>
            </a:r>
          </a:p>
          <a:p>
            <a:pPr marL="704850" lvl="1" indent="-342900">
              <a:buFont typeface="Wingdings" panose="05000000000000000000" pitchFamily="2" charset="2"/>
              <a:buChar char="§"/>
            </a:pPr>
            <a:r>
              <a:rPr lang="en-GB" sz="2400" dirty="0" smtClean="0"/>
              <a:t>(Joint) decision making and implementation body needed</a:t>
            </a:r>
          </a:p>
          <a:p>
            <a:pPr marL="361950" lvl="1" indent="0">
              <a:buNone/>
            </a:pPr>
            <a:endParaRPr lang="en-GB" dirty="0" smtClean="0"/>
          </a:p>
          <a:p>
            <a:pPr marL="704850" lvl="1" indent="-342900">
              <a:buFont typeface="Wingdings" panose="05000000000000000000" pitchFamily="2" charset="2"/>
              <a:buChar char="§"/>
            </a:pPr>
            <a:endParaRPr lang="en-US" dirty="0" smtClean="0"/>
          </a:p>
          <a:p>
            <a:pPr marL="342900" indent="-342900">
              <a:buAutoNum type="arabicPeriod"/>
            </a:pPr>
            <a:endParaRPr lang="en-US" dirty="0"/>
          </a:p>
          <a:p>
            <a:pPr marL="342900" indent="-342900">
              <a:buAutoNum type="arabicPeriod"/>
            </a:pPr>
            <a:endParaRPr lang="en-US" dirty="0" smtClean="0"/>
          </a:p>
        </p:txBody>
      </p:sp>
      <p:sp>
        <p:nvSpPr>
          <p:cNvPr id="12" name="Rectangle 4"/>
          <p:cNvSpPr txBox="1">
            <a:spLocks noChangeArrowheads="1"/>
          </p:cNvSpPr>
          <p:nvPr/>
        </p:nvSpPr>
        <p:spPr bwMode="auto">
          <a:xfrm>
            <a:off x="4689" y="81980"/>
            <a:ext cx="4968552" cy="432048"/>
          </a:xfrm>
          <a:prstGeom prst="rect">
            <a:avLst/>
          </a:prstGeom>
          <a:solidFill>
            <a:srgbClr val="550F12"/>
          </a:solidFill>
          <a:ln>
            <a:noFill/>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666000" tIns="46800" rIns="0" bIns="46800" numCol="1" anchor="ctr" anchorCtr="0" compatLnSpc="1">
            <a:prstTxWarp prst="textNoShape">
              <a:avLst/>
            </a:prstTxWarp>
          </a:bodyPr>
          <a:lstStyle>
            <a:lvl1pPr algn="r" rtl="0" eaLnBrk="0" fontAlgn="base" hangingPunct="0">
              <a:spcBef>
                <a:spcPct val="0"/>
              </a:spcBef>
              <a:spcAft>
                <a:spcPct val="0"/>
              </a:spcAft>
              <a:defRPr sz="3200">
                <a:solidFill>
                  <a:srgbClr val="373737"/>
                </a:solidFill>
                <a:latin typeface="+mj-lt"/>
                <a:ea typeface="MS PGothic" pitchFamily="34" charset="-128"/>
                <a:cs typeface="+mj-cs"/>
              </a:defRPr>
            </a:lvl1pPr>
            <a:lvl2pPr algn="l" rtl="0" eaLnBrk="0" fontAlgn="base" hangingPunct="0">
              <a:spcBef>
                <a:spcPct val="0"/>
              </a:spcBef>
              <a:spcAft>
                <a:spcPct val="0"/>
              </a:spcAft>
              <a:defRPr sz="3200">
                <a:solidFill>
                  <a:schemeClr val="bg1"/>
                </a:solidFill>
                <a:latin typeface="Arial Narrow" pitchFamily="-64" charset="0"/>
                <a:ea typeface="MS PGothic" pitchFamily="34" charset="-128"/>
              </a:defRPr>
            </a:lvl2pPr>
            <a:lvl3pPr algn="l" rtl="0" eaLnBrk="0" fontAlgn="base" hangingPunct="0">
              <a:spcBef>
                <a:spcPct val="0"/>
              </a:spcBef>
              <a:spcAft>
                <a:spcPct val="0"/>
              </a:spcAft>
              <a:defRPr sz="3200">
                <a:solidFill>
                  <a:schemeClr val="bg1"/>
                </a:solidFill>
                <a:latin typeface="Arial Narrow" pitchFamily="-64" charset="0"/>
                <a:ea typeface="MS PGothic" pitchFamily="34" charset="-128"/>
              </a:defRPr>
            </a:lvl3pPr>
            <a:lvl4pPr algn="l" rtl="0" eaLnBrk="0" fontAlgn="base" hangingPunct="0">
              <a:spcBef>
                <a:spcPct val="0"/>
              </a:spcBef>
              <a:spcAft>
                <a:spcPct val="0"/>
              </a:spcAft>
              <a:defRPr sz="3200">
                <a:solidFill>
                  <a:schemeClr val="bg1"/>
                </a:solidFill>
                <a:latin typeface="Arial Narrow" pitchFamily="-64" charset="0"/>
                <a:ea typeface="MS PGothic" pitchFamily="34" charset="-128"/>
              </a:defRPr>
            </a:lvl4pPr>
            <a:lvl5pPr algn="l" rtl="0" eaLnBrk="0" fontAlgn="base" hangingPunct="0">
              <a:spcBef>
                <a:spcPct val="0"/>
              </a:spcBef>
              <a:spcAft>
                <a:spcPct val="0"/>
              </a:spcAft>
              <a:defRPr sz="3200">
                <a:solidFill>
                  <a:schemeClr val="bg1"/>
                </a:solidFill>
                <a:latin typeface="Arial Narrow" pitchFamily="-64" charset="0"/>
                <a:ea typeface="MS PGothic" pitchFamily="34" charset="-128"/>
              </a:defRPr>
            </a:lvl5pPr>
            <a:lvl6pPr marL="457200"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6pPr>
            <a:lvl7pPr marL="914400"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7pPr>
            <a:lvl8pPr marL="1371600"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8pPr>
            <a:lvl9pPr marL="1828800"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9pPr>
          </a:lstStyle>
          <a:p>
            <a:pPr eaLnBrk="1" hangingPunct="1"/>
            <a:r>
              <a:rPr lang="de-CH" altLang="en-US" sz="2800" kern="0" dirty="0">
                <a:solidFill>
                  <a:schemeClr val="bg1"/>
                </a:solidFill>
              </a:rPr>
              <a:t>Functional Areas Programme</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4873" y="0"/>
            <a:ext cx="2079127" cy="13620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111967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ubtitle 2"/>
          <p:cNvSpPr txBox="1">
            <a:spLocks/>
          </p:cNvSpPr>
          <p:nvPr/>
        </p:nvSpPr>
        <p:spPr>
          <a:xfrm>
            <a:off x="0" y="6597352"/>
            <a:ext cx="9144000" cy="288032"/>
          </a:xfrm>
          <a:prstGeom prst="rect">
            <a:avLst/>
          </a:prstGeom>
          <a:solidFill>
            <a:srgbClr val="550F12"/>
          </a:solidFill>
        </p:spPr>
        <p:txBody>
          <a:bodyPr vert="horz" lIns="91440" tIns="45720" rIns="91440" bIns="45720" rtlCol="0">
            <a:normAutofit fontScale="55000" lnSpcReduction="20000"/>
          </a:bodyPr>
          <a:lstStyle/>
          <a:p>
            <a:pPr marR="0" lvl="0" algn="l" defTabSz="914400" rtl="0" eaLnBrk="1" fontAlgn="auto" latinLnBrk="0" hangingPunct="1">
              <a:lnSpc>
                <a:spcPct val="100000"/>
              </a:lnSpc>
              <a:spcBef>
                <a:spcPct val="20000"/>
              </a:spcBef>
              <a:spcAft>
                <a:spcPts val="0"/>
              </a:spcAft>
              <a:buClrTx/>
              <a:buSzTx/>
              <a:tabLst/>
              <a:defRPr/>
            </a:pPr>
            <a:r>
              <a:rPr kumimoji="0" lang="en-US" sz="20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bg1"/>
                </a:solidFill>
                <a:effectLst/>
                <a:uLnTx/>
                <a:uFillTx/>
                <a:latin typeface="+mn-lt"/>
                <a:ea typeface="+mn-ea"/>
                <a:cs typeface="+mn-cs"/>
              </a:rPr>
              <a:t>Programme</a:t>
            </a:r>
            <a:r>
              <a:rPr kumimoji="0" lang="en-US" sz="2000" b="0" i="0" u="none" strike="noStrike" kern="1200" cap="none" spc="0" normalizeH="0" baseline="0" noProof="0" dirty="0" smtClean="0">
                <a:ln>
                  <a:noFill/>
                </a:ln>
                <a:solidFill>
                  <a:schemeClr val="bg1"/>
                </a:solidFill>
                <a:effectLst/>
                <a:uLnTx/>
                <a:uFillTx/>
                <a:latin typeface="+mn-lt"/>
                <a:ea typeface="+mn-ea"/>
                <a:cs typeface="+mn-cs"/>
              </a:rPr>
              <a:t> for Local Development and Decentralization (dldp)     |     www.dldp.al     |      www.km.dldp.al     |     dldp@helvetas.org</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8680"/>
            <a:ext cx="2682355" cy="6048672"/>
          </a:xfrm>
          <a:prstGeom prst="rect">
            <a:avLst/>
          </a:prstGeom>
        </p:spPr>
      </p:pic>
      <p:sp>
        <p:nvSpPr>
          <p:cNvPr id="4" name="Text Placeholder 3"/>
          <p:cNvSpPr>
            <a:spLocks noGrp="1"/>
          </p:cNvSpPr>
          <p:nvPr>
            <p:ph type="body" sz="half" idx="1"/>
          </p:nvPr>
        </p:nvSpPr>
        <p:spPr>
          <a:xfrm>
            <a:off x="2555776" y="1196752"/>
            <a:ext cx="6283424" cy="5256584"/>
          </a:xfrm>
        </p:spPr>
        <p:txBody>
          <a:bodyPr/>
          <a:lstStyle/>
          <a:p>
            <a:r>
              <a:rPr lang="en-GB" sz="1800" b="1" dirty="0" smtClean="0"/>
              <a:t>Where Does the FAP Idea Come From?</a:t>
            </a:r>
          </a:p>
          <a:p>
            <a:endParaRPr lang="en-GB" sz="1800" dirty="0" smtClean="0"/>
          </a:p>
          <a:p>
            <a:pPr marL="0" indent="0"/>
            <a:r>
              <a:rPr lang="en-GB" sz="1800" i="1" dirty="0" smtClean="0"/>
              <a:t>2. 	Swiss Agglomeration Programme AP as role model</a:t>
            </a:r>
          </a:p>
          <a:p>
            <a:pPr marL="704850" lvl="1" indent="-342900">
              <a:buFont typeface="Wingdings" panose="05000000000000000000" pitchFamily="2" charset="2"/>
              <a:buChar char="§"/>
            </a:pPr>
            <a:r>
              <a:rPr lang="en-GB" sz="1800" dirty="0" smtClean="0"/>
              <a:t>Agglomeration = urban functional area, often fragmented into urban city centre and surrounding municipalities</a:t>
            </a:r>
          </a:p>
          <a:p>
            <a:pPr marL="704850" lvl="1" indent="-342900">
              <a:buFont typeface="Wingdings" panose="05000000000000000000" pitchFamily="2" charset="2"/>
              <a:buChar char="§"/>
            </a:pPr>
            <a:r>
              <a:rPr lang="en-GB" sz="1800" dirty="0" smtClean="0"/>
              <a:t>Traditionally, horizontal collaboration frequent but single- function oriented</a:t>
            </a:r>
          </a:p>
          <a:p>
            <a:pPr marL="704850" lvl="1" indent="-342900">
              <a:buFont typeface="Wingdings" panose="05000000000000000000" pitchFamily="2" charset="2"/>
              <a:buChar char="§"/>
            </a:pPr>
            <a:r>
              <a:rPr lang="en-GB" sz="1800" dirty="0" smtClean="0"/>
              <a:t>AP for a better development and positioning of agglomerations: Matching grants of Central Government for the development of agglomerations under condition:</a:t>
            </a:r>
          </a:p>
          <a:p>
            <a:pPr marL="1060450" lvl="2" indent="-342900">
              <a:buFont typeface="Symbol" panose="05050102010706020507" pitchFamily="18" charset="2"/>
              <a:buChar char="-"/>
            </a:pPr>
            <a:r>
              <a:rPr lang="en-GB" sz="1800" dirty="0" smtClean="0"/>
              <a:t>Integrated, agglomeration-wide development strategy</a:t>
            </a:r>
          </a:p>
          <a:p>
            <a:pPr marL="1060450" lvl="2" indent="-342900">
              <a:buFont typeface="Symbol" panose="05050102010706020507" pitchFamily="18" charset="2"/>
              <a:buChar char="-"/>
            </a:pPr>
            <a:r>
              <a:rPr lang="en-GB" sz="1800" dirty="0" smtClean="0"/>
              <a:t>Projects identified, </a:t>
            </a:r>
            <a:r>
              <a:rPr lang="en-GB" sz="1800" dirty="0" err="1" smtClean="0"/>
              <a:t>costed</a:t>
            </a:r>
            <a:r>
              <a:rPr lang="en-GB" sz="1800" dirty="0" smtClean="0"/>
              <a:t> and feasibility checked</a:t>
            </a:r>
          </a:p>
          <a:p>
            <a:pPr marL="1060450" lvl="2" indent="-342900">
              <a:buFont typeface="Symbol" panose="05050102010706020507" pitchFamily="18" charset="2"/>
              <a:buChar char="-"/>
            </a:pPr>
            <a:r>
              <a:rPr lang="en-GB" sz="1800" dirty="0" smtClean="0"/>
              <a:t>Decision-making and implementation body in place   </a:t>
            </a:r>
          </a:p>
          <a:p>
            <a:pPr marL="704850" lvl="1" indent="-342900">
              <a:buFont typeface="Wingdings" panose="05000000000000000000" pitchFamily="2" charset="2"/>
              <a:buChar char="§"/>
            </a:pPr>
            <a:endParaRPr lang="en-GB" dirty="0" smtClean="0"/>
          </a:p>
          <a:p>
            <a:pPr marL="704850" lvl="1" indent="-342900">
              <a:buFont typeface="Wingdings" panose="05000000000000000000" pitchFamily="2" charset="2"/>
              <a:buChar char="§"/>
            </a:pPr>
            <a:endParaRPr lang="en-US" dirty="0" smtClean="0"/>
          </a:p>
          <a:p>
            <a:pPr marL="342900" indent="-342900">
              <a:buAutoNum type="arabicPeriod"/>
            </a:pPr>
            <a:endParaRPr lang="en-US" dirty="0"/>
          </a:p>
          <a:p>
            <a:pPr marL="342900" indent="-342900">
              <a:buAutoNum type="arabicPeriod"/>
            </a:pPr>
            <a:endParaRPr lang="en-US" dirty="0" smtClean="0"/>
          </a:p>
        </p:txBody>
      </p:sp>
      <p:sp>
        <p:nvSpPr>
          <p:cNvPr id="12" name="Rectangle 4"/>
          <p:cNvSpPr txBox="1">
            <a:spLocks noChangeArrowheads="1"/>
          </p:cNvSpPr>
          <p:nvPr/>
        </p:nvSpPr>
        <p:spPr bwMode="auto">
          <a:xfrm>
            <a:off x="4689" y="81980"/>
            <a:ext cx="4968552" cy="432048"/>
          </a:xfrm>
          <a:prstGeom prst="rect">
            <a:avLst/>
          </a:prstGeom>
          <a:solidFill>
            <a:srgbClr val="550F12"/>
          </a:solidFill>
          <a:ln>
            <a:noFill/>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666000" tIns="46800" rIns="0" bIns="46800" numCol="1" anchor="ctr" anchorCtr="0" compatLnSpc="1">
            <a:prstTxWarp prst="textNoShape">
              <a:avLst/>
            </a:prstTxWarp>
          </a:bodyPr>
          <a:lstStyle>
            <a:lvl1pPr algn="r" rtl="0" eaLnBrk="0" fontAlgn="base" hangingPunct="0">
              <a:spcBef>
                <a:spcPct val="0"/>
              </a:spcBef>
              <a:spcAft>
                <a:spcPct val="0"/>
              </a:spcAft>
              <a:defRPr sz="3200">
                <a:solidFill>
                  <a:srgbClr val="373737"/>
                </a:solidFill>
                <a:latin typeface="+mj-lt"/>
                <a:ea typeface="MS PGothic" pitchFamily="34" charset="-128"/>
                <a:cs typeface="+mj-cs"/>
              </a:defRPr>
            </a:lvl1pPr>
            <a:lvl2pPr algn="l" rtl="0" eaLnBrk="0" fontAlgn="base" hangingPunct="0">
              <a:spcBef>
                <a:spcPct val="0"/>
              </a:spcBef>
              <a:spcAft>
                <a:spcPct val="0"/>
              </a:spcAft>
              <a:defRPr sz="3200">
                <a:solidFill>
                  <a:schemeClr val="bg1"/>
                </a:solidFill>
                <a:latin typeface="Arial Narrow" pitchFamily="-64" charset="0"/>
                <a:ea typeface="MS PGothic" pitchFamily="34" charset="-128"/>
              </a:defRPr>
            </a:lvl2pPr>
            <a:lvl3pPr algn="l" rtl="0" eaLnBrk="0" fontAlgn="base" hangingPunct="0">
              <a:spcBef>
                <a:spcPct val="0"/>
              </a:spcBef>
              <a:spcAft>
                <a:spcPct val="0"/>
              </a:spcAft>
              <a:defRPr sz="3200">
                <a:solidFill>
                  <a:schemeClr val="bg1"/>
                </a:solidFill>
                <a:latin typeface="Arial Narrow" pitchFamily="-64" charset="0"/>
                <a:ea typeface="MS PGothic" pitchFamily="34" charset="-128"/>
              </a:defRPr>
            </a:lvl3pPr>
            <a:lvl4pPr algn="l" rtl="0" eaLnBrk="0" fontAlgn="base" hangingPunct="0">
              <a:spcBef>
                <a:spcPct val="0"/>
              </a:spcBef>
              <a:spcAft>
                <a:spcPct val="0"/>
              </a:spcAft>
              <a:defRPr sz="3200">
                <a:solidFill>
                  <a:schemeClr val="bg1"/>
                </a:solidFill>
                <a:latin typeface="Arial Narrow" pitchFamily="-64" charset="0"/>
                <a:ea typeface="MS PGothic" pitchFamily="34" charset="-128"/>
              </a:defRPr>
            </a:lvl4pPr>
            <a:lvl5pPr algn="l" rtl="0" eaLnBrk="0" fontAlgn="base" hangingPunct="0">
              <a:spcBef>
                <a:spcPct val="0"/>
              </a:spcBef>
              <a:spcAft>
                <a:spcPct val="0"/>
              </a:spcAft>
              <a:defRPr sz="3200">
                <a:solidFill>
                  <a:schemeClr val="bg1"/>
                </a:solidFill>
                <a:latin typeface="Arial Narrow" pitchFamily="-64" charset="0"/>
                <a:ea typeface="MS PGothic" pitchFamily="34" charset="-128"/>
              </a:defRPr>
            </a:lvl5pPr>
            <a:lvl6pPr marL="457200"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6pPr>
            <a:lvl7pPr marL="914400"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7pPr>
            <a:lvl8pPr marL="1371600"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8pPr>
            <a:lvl9pPr marL="1828800"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9pPr>
          </a:lstStyle>
          <a:p>
            <a:pPr eaLnBrk="1" hangingPunct="1"/>
            <a:r>
              <a:rPr lang="de-CH" altLang="en-US" sz="2800" kern="0" dirty="0">
                <a:solidFill>
                  <a:schemeClr val="bg1"/>
                </a:solidFill>
              </a:rPr>
              <a:t>Functional Areas Programme</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4873" y="0"/>
            <a:ext cx="2079127" cy="13620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03002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2"/>
          <p:cNvSpPr txBox="1">
            <a:spLocks/>
          </p:cNvSpPr>
          <p:nvPr/>
        </p:nvSpPr>
        <p:spPr>
          <a:xfrm>
            <a:off x="0" y="6597352"/>
            <a:ext cx="9144000" cy="288032"/>
          </a:xfrm>
          <a:prstGeom prst="rect">
            <a:avLst/>
          </a:prstGeom>
          <a:solidFill>
            <a:srgbClr val="550F12"/>
          </a:solidFill>
        </p:spPr>
        <p:txBody>
          <a:bodyPr vert="horz" lIns="91440" tIns="45720" rIns="91440" bIns="45720" rtlCol="0">
            <a:normAutofit fontScale="55000" lnSpcReduction="20000"/>
          </a:bodyPr>
          <a:lstStyle/>
          <a:p>
            <a:pPr marR="0" lvl="0" algn="l" defTabSz="914400" rtl="0" eaLnBrk="1" fontAlgn="auto" latinLnBrk="0" hangingPunct="1">
              <a:lnSpc>
                <a:spcPct val="100000"/>
              </a:lnSpc>
              <a:spcBef>
                <a:spcPct val="20000"/>
              </a:spcBef>
              <a:spcAft>
                <a:spcPts val="0"/>
              </a:spcAft>
              <a:buClrTx/>
              <a:buSzTx/>
              <a:tabLst/>
              <a:defRPr/>
            </a:pPr>
            <a:r>
              <a:rPr kumimoji="0" lang="en-US" sz="20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bg1"/>
                </a:solidFill>
                <a:effectLst/>
                <a:uLnTx/>
                <a:uFillTx/>
                <a:latin typeface="+mn-lt"/>
                <a:ea typeface="+mn-ea"/>
                <a:cs typeface="+mn-cs"/>
              </a:rPr>
              <a:t>Programme</a:t>
            </a:r>
            <a:r>
              <a:rPr kumimoji="0" lang="en-US" sz="2000" b="0" i="0" u="none" strike="noStrike" kern="1200" cap="none" spc="0" normalizeH="0" baseline="0" noProof="0" dirty="0" smtClean="0">
                <a:ln>
                  <a:noFill/>
                </a:ln>
                <a:solidFill>
                  <a:schemeClr val="bg1"/>
                </a:solidFill>
                <a:effectLst/>
                <a:uLnTx/>
                <a:uFillTx/>
                <a:latin typeface="+mn-lt"/>
                <a:ea typeface="+mn-ea"/>
                <a:cs typeface="+mn-cs"/>
              </a:rPr>
              <a:t> for Local Development and Decentralization (dldp)     |     www.dldp.al     |      www.km.dldp.al     |     dldp@helvetas.org</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8680"/>
            <a:ext cx="2682355" cy="6048672"/>
          </a:xfrm>
          <a:prstGeom prst="rect">
            <a:avLst/>
          </a:prstGeom>
        </p:spPr>
      </p:pic>
      <p:sp>
        <p:nvSpPr>
          <p:cNvPr id="4" name="Text Placeholder 3"/>
          <p:cNvSpPr>
            <a:spLocks noGrp="1"/>
          </p:cNvSpPr>
          <p:nvPr>
            <p:ph type="body" sz="half" idx="1"/>
          </p:nvPr>
        </p:nvSpPr>
        <p:spPr>
          <a:xfrm>
            <a:off x="2555776" y="1268412"/>
            <a:ext cx="6283424" cy="4968899"/>
          </a:xfrm>
        </p:spPr>
        <p:txBody>
          <a:bodyPr/>
          <a:lstStyle/>
          <a:p>
            <a:endParaRPr lang="en-US" dirty="0"/>
          </a:p>
          <a:p>
            <a:endParaRPr lang="en-US" dirty="0" smtClean="0"/>
          </a:p>
          <a:p>
            <a:endParaRPr lang="en-US" dirty="0" smtClean="0"/>
          </a:p>
        </p:txBody>
      </p:sp>
      <p:sp>
        <p:nvSpPr>
          <p:cNvPr id="12" name="Rectangle 4"/>
          <p:cNvSpPr txBox="1">
            <a:spLocks noChangeArrowheads="1"/>
          </p:cNvSpPr>
          <p:nvPr/>
        </p:nvSpPr>
        <p:spPr bwMode="auto">
          <a:xfrm>
            <a:off x="4689" y="81980"/>
            <a:ext cx="4968552" cy="432048"/>
          </a:xfrm>
          <a:prstGeom prst="rect">
            <a:avLst/>
          </a:prstGeom>
          <a:solidFill>
            <a:srgbClr val="550F12"/>
          </a:solidFill>
          <a:ln>
            <a:noFill/>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666000" tIns="46800" rIns="0" bIns="46800" numCol="1" anchor="ctr" anchorCtr="0" compatLnSpc="1">
            <a:prstTxWarp prst="textNoShape">
              <a:avLst/>
            </a:prstTxWarp>
          </a:bodyPr>
          <a:lstStyle>
            <a:lvl1pPr algn="r" rtl="0" eaLnBrk="0" fontAlgn="base" hangingPunct="0">
              <a:spcBef>
                <a:spcPct val="0"/>
              </a:spcBef>
              <a:spcAft>
                <a:spcPct val="0"/>
              </a:spcAft>
              <a:defRPr sz="3200">
                <a:solidFill>
                  <a:srgbClr val="373737"/>
                </a:solidFill>
                <a:latin typeface="+mj-lt"/>
                <a:ea typeface="MS PGothic" pitchFamily="34" charset="-128"/>
                <a:cs typeface="+mj-cs"/>
              </a:defRPr>
            </a:lvl1pPr>
            <a:lvl2pPr algn="l" rtl="0" eaLnBrk="0" fontAlgn="base" hangingPunct="0">
              <a:spcBef>
                <a:spcPct val="0"/>
              </a:spcBef>
              <a:spcAft>
                <a:spcPct val="0"/>
              </a:spcAft>
              <a:defRPr sz="3200">
                <a:solidFill>
                  <a:schemeClr val="bg1"/>
                </a:solidFill>
                <a:latin typeface="Arial Narrow" pitchFamily="-64" charset="0"/>
                <a:ea typeface="MS PGothic" pitchFamily="34" charset="-128"/>
              </a:defRPr>
            </a:lvl2pPr>
            <a:lvl3pPr algn="l" rtl="0" eaLnBrk="0" fontAlgn="base" hangingPunct="0">
              <a:spcBef>
                <a:spcPct val="0"/>
              </a:spcBef>
              <a:spcAft>
                <a:spcPct val="0"/>
              </a:spcAft>
              <a:defRPr sz="3200">
                <a:solidFill>
                  <a:schemeClr val="bg1"/>
                </a:solidFill>
                <a:latin typeface="Arial Narrow" pitchFamily="-64" charset="0"/>
                <a:ea typeface="MS PGothic" pitchFamily="34" charset="-128"/>
              </a:defRPr>
            </a:lvl3pPr>
            <a:lvl4pPr algn="l" rtl="0" eaLnBrk="0" fontAlgn="base" hangingPunct="0">
              <a:spcBef>
                <a:spcPct val="0"/>
              </a:spcBef>
              <a:spcAft>
                <a:spcPct val="0"/>
              </a:spcAft>
              <a:defRPr sz="3200">
                <a:solidFill>
                  <a:schemeClr val="bg1"/>
                </a:solidFill>
                <a:latin typeface="Arial Narrow" pitchFamily="-64" charset="0"/>
                <a:ea typeface="MS PGothic" pitchFamily="34" charset="-128"/>
              </a:defRPr>
            </a:lvl4pPr>
            <a:lvl5pPr algn="l" rtl="0" eaLnBrk="0" fontAlgn="base" hangingPunct="0">
              <a:spcBef>
                <a:spcPct val="0"/>
              </a:spcBef>
              <a:spcAft>
                <a:spcPct val="0"/>
              </a:spcAft>
              <a:defRPr sz="3200">
                <a:solidFill>
                  <a:schemeClr val="bg1"/>
                </a:solidFill>
                <a:latin typeface="Arial Narrow" pitchFamily="-64" charset="0"/>
                <a:ea typeface="MS PGothic" pitchFamily="34" charset="-128"/>
              </a:defRPr>
            </a:lvl5pPr>
            <a:lvl6pPr marL="457200"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6pPr>
            <a:lvl7pPr marL="914400"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7pPr>
            <a:lvl8pPr marL="1371600"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8pPr>
            <a:lvl9pPr marL="1828800"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9pPr>
          </a:lstStyle>
          <a:p>
            <a:pPr eaLnBrk="1" hangingPunct="1"/>
            <a:r>
              <a:rPr lang="de-CH" altLang="en-US" sz="2800" kern="0" dirty="0">
                <a:solidFill>
                  <a:schemeClr val="bg1"/>
                </a:solidFill>
              </a:rPr>
              <a:t>Functional Areas Programme</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4873" y="0"/>
            <a:ext cx="2079127" cy="1362011"/>
          </a:xfrm>
          <a:prstGeom prst="rect">
            <a:avLst/>
          </a:prstGeom>
          <a:ln>
            <a:noFill/>
          </a:ln>
          <a:effectLst>
            <a:outerShdw blurRad="292100" dist="139700" dir="2700000" algn="tl" rotWithShape="0">
              <a:srgbClr val="333333">
                <a:alpha val="65000"/>
              </a:srgbClr>
            </a:outerShdw>
          </a:effectLst>
        </p:spPr>
      </p:pic>
      <p:graphicFrame>
        <p:nvGraphicFramePr>
          <p:cNvPr id="5" name="Tabelle 4"/>
          <p:cNvGraphicFramePr>
            <a:graphicFrameLocks noGrp="1"/>
          </p:cNvGraphicFramePr>
          <p:nvPr>
            <p:extLst>
              <p:ext uri="{D42A27DB-BD31-4B8C-83A1-F6EECF244321}">
                <p14:modId xmlns:p14="http://schemas.microsoft.com/office/powerpoint/2010/main" val="2263567684"/>
              </p:ext>
            </p:extLst>
          </p:nvPr>
        </p:nvGraphicFramePr>
        <p:xfrm>
          <a:off x="4689" y="1196752"/>
          <a:ext cx="9139311" cy="4951434"/>
        </p:xfrm>
        <a:graphic>
          <a:graphicData uri="http://schemas.openxmlformats.org/drawingml/2006/table">
            <a:tbl>
              <a:tblPr firstRow="1" bandRow="1">
                <a:tableStyleId>{5C22544A-7EE6-4342-B048-85BDC9FD1C3A}</a:tableStyleId>
              </a:tblPr>
              <a:tblGrid>
                <a:gridCol w="3046437"/>
                <a:gridCol w="3046437"/>
                <a:gridCol w="3046437"/>
              </a:tblGrid>
              <a:tr h="391371">
                <a:tc>
                  <a:txBody>
                    <a:bodyPr/>
                    <a:lstStyle/>
                    <a:p>
                      <a:endParaRPr lang="de-CH" dirty="0"/>
                    </a:p>
                  </a:txBody>
                  <a:tcPr>
                    <a:solidFill>
                      <a:schemeClr val="bg1"/>
                    </a:solidFill>
                  </a:tcPr>
                </a:tc>
                <a:tc>
                  <a:txBody>
                    <a:bodyPr/>
                    <a:lstStyle/>
                    <a:p>
                      <a:r>
                        <a:rPr lang="de-CH" dirty="0" smtClean="0"/>
                        <a:t>FAP</a:t>
                      </a:r>
                      <a:endParaRPr lang="de-CH" dirty="0"/>
                    </a:p>
                  </a:txBody>
                  <a:tcPr/>
                </a:tc>
                <a:tc>
                  <a:txBody>
                    <a:bodyPr/>
                    <a:lstStyle/>
                    <a:p>
                      <a:r>
                        <a:rPr lang="de-CH" dirty="0" smtClean="0"/>
                        <a:t>SAP</a:t>
                      </a:r>
                      <a:endParaRPr lang="de-CH" dirty="0"/>
                    </a:p>
                  </a:txBody>
                  <a:tcPr/>
                </a:tc>
              </a:tr>
              <a:tr h="391371">
                <a:tc>
                  <a:txBody>
                    <a:bodyPr/>
                    <a:lstStyle/>
                    <a:p>
                      <a:r>
                        <a:rPr lang="en-GB" noProof="0" dirty="0" smtClean="0"/>
                        <a:t>Territory</a:t>
                      </a:r>
                      <a:endParaRPr lang="en-GB" noProof="0" dirty="0"/>
                    </a:p>
                  </a:txBody>
                  <a:tcPr/>
                </a:tc>
                <a:tc>
                  <a:txBody>
                    <a:bodyPr/>
                    <a:lstStyle/>
                    <a:p>
                      <a:r>
                        <a:rPr lang="en-GB" noProof="0" dirty="0" smtClean="0"/>
                        <a:t>FA</a:t>
                      </a:r>
                      <a:endParaRPr lang="en-GB" noProof="0" dirty="0"/>
                    </a:p>
                  </a:txBody>
                  <a:tcPr/>
                </a:tc>
                <a:tc>
                  <a:txBody>
                    <a:bodyPr/>
                    <a:lstStyle/>
                    <a:p>
                      <a:r>
                        <a:rPr lang="en-GB" noProof="0" dirty="0" smtClean="0"/>
                        <a:t>Existing LGU</a:t>
                      </a:r>
                      <a:endParaRPr lang="en-GB" noProof="0" dirty="0"/>
                    </a:p>
                  </a:txBody>
                  <a:tcPr/>
                </a:tc>
              </a:tr>
              <a:tr h="1161474">
                <a:tc>
                  <a:txBody>
                    <a:bodyPr/>
                    <a:lstStyle/>
                    <a:p>
                      <a:r>
                        <a:rPr lang="en-GB" noProof="0" dirty="0" smtClean="0"/>
                        <a:t>Scope</a:t>
                      </a:r>
                      <a:endParaRPr lang="en-GB" noProof="0" dirty="0"/>
                    </a:p>
                  </a:txBody>
                  <a:tcPr/>
                </a:tc>
                <a:tc>
                  <a:txBody>
                    <a:bodyPr/>
                    <a:lstStyle/>
                    <a:p>
                      <a:r>
                        <a:rPr lang="en-GB" noProof="0" dirty="0" smtClean="0"/>
                        <a:t>Narrower focus: regional develop-</a:t>
                      </a:r>
                      <a:r>
                        <a:rPr lang="en-GB" noProof="0" dirty="0" err="1" smtClean="0"/>
                        <a:t>ment</a:t>
                      </a:r>
                      <a:r>
                        <a:rPr lang="en-GB" noProof="0" dirty="0" smtClean="0"/>
                        <a:t> and local service</a:t>
                      </a:r>
                      <a:r>
                        <a:rPr lang="en-GB" baseline="0" noProof="0" dirty="0" smtClean="0"/>
                        <a:t> delivery gaps and modalities</a:t>
                      </a:r>
                      <a:endParaRPr lang="en-GB" noProof="0" dirty="0"/>
                    </a:p>
                  </a:txBody>
                  <a:tcPr/>
                </a:tc>
                <a:tc>
                  <a:txBody>
                    <a:bodyPr/>
                    <a:lstStyle/>
                    <a:p>
                      <a:r>
                        <a:rPr lang="en-GB" noProof="0" dirty="0" smtClean="0"/>
                        <a:t>Broader focus: covering all LGU-functions</a:t>
                      </a:r>
                      <a:endParaRPr lang="en-GB" noProof="0" dirty="0"/>
                    </a:p>
                  </a:txBody>
                  <a:tcPr/>
                </a:tc>
              </a:tr>
              <a:tr h="908858">
                <a:tc>
                  <a:txBody>
                    <a:bodyPr/>
                    <a:lstStyle/>
                    <a:p>
                      <a:r>
                        <a:rPr lang="en-GB" noProof="0" dirty="0" smtClean="0"/>
                        <a:t>Time horizon</a:t>
                      </a:r>
                      <a:endParaRPr lang="en-GB" noProof="0" dirty="0"/>
                    </a:p>
                  </a:txBody>
                  <a:tcPr/>
                </a:tc>
                <a:tc>
                  <a:txBody>
                    <a:bodyPr/>
                    <a:lstStyle/>
                    <a:p>
                      <a:r>
                        <a:rPr lang="en-GB" noProof="0" dirty="0" smtClean="0"/>
                        <a:t>Transition period,</a:t>
                      </a:r>
                    </a:p>
                    <a:p>
                      <a:r>
                        <a:rPr lang="en-GB" noProof="0" dirty="0" smtClean="0"/>
                        <a:t>~4 years</a:t>
                      </a:r>
                      <a:endParaRPr lang="en-GB" noProof="0" dirty="0"/>
                    </a:p>
                  </a:txBody>
                  <a:tcPr/>
                </a:tc>
                <a:tc>
                  <a:txBody>
                    <a:bodyPr/>
                    <a:lstStyle/>
                    <a:p>
                      <a:r>
                        <a:rPr lang="en-GB" noProof="0" dirty="0" smtClean="0"/>
                        <a:t>~10 Years </a:t>
                      </a:r>
                      <a:br>
                        <a:rPr lang="en-GB" noProof="0" dirty="0" smtClean="0"/>
                      </a:br>
                      <a:r>
                        <a:rPr lang="en-GB" noProof="0" dirty="0" smtClean="0"/>
                        <a:t>for on-going (local) governments</a:t>
                      </a:r>
                      <a:r>
                        <a:rPr lang="en-GB" baseline="0" noProof="0" dirty="0" smtClean="0"/>
                        <a:t> </a:t>
                      </a:r>
                      <a:endParaRPr lang="en-GB" noProof="0" dirty="0"/>
                    </a:p>
                  </a:txBody>
                  <a:tcPr/>
                </a:tc>
              </a:tr>
              <a:tr h="714538">
                <a:tc>
                  <a:txBody>
                    <a:bodyPr/>
                    <a:lstStyle/>
                    <a:p>
                      <a:r>
                        <a:rPr lang="en-GB" noProof="0" dirty="0" smtClean="0"/>
                        <a:t>Approach</a:t>
                      </a:r>
                      <a:endParaRPr lang="en-GB" noProof="0" dirty="0"/>
                    </a:p>
                  </a:txBody>
                  <a:tcPr/>
                </a:tc>
                <a:tc>
                  <a:txBody>
                    <a:bodyPr/>
                    <a:lstStyle/>
                    <a:p>
                      <a:r>
                        <a:rPr lang="en-GB" noProof="0" dirty="0" smtClean="0"/>
                        <a:t>Expert-based, less participative</a:t>
                      </a:r>
                      <a:endParaRPr lang="en-GB" noProof="0" dirty="0"/>
                    </a:p>
                  </a:txBody>
                  <a:tcPr/>
                </a:tc>
                <a:tc>
                  <a:txBody>
                    <a:bodyPr/>
                    <a:lstStyle/>
                    <a:p>
                      <a:r>
                        <a:rPr lang="en-GB" noProof="0" dirty="0" smtClean="0"/>
                        <a:t>Stakeholder- based, more participative</a:t>
                      </a:r>
                      <a:endParaRPr lang="en-GB" noProof="0" dirty="0"/>
                    </a:p>
                  </a:txBody>
                  <a:tcPr/>
                </a:tc>
              </a:tr>
              <a:tr h="675517">
                <a:tc>
                  <a:txBody>
                    <a:bodyPr/>
                    <a:lstStyle/>
                    <a:p>
                      <a:r>
                        <a:rPr lang="en-GB" noProof="0" dirty="0" smtClean="0">
                          <a:solidFill>
                            <a:schemeClr val="tx1"/>
                          </a:solidFill>
                        </a:rPr>
                        <a:t>Implementation</a:t>
                      </a:r>
                      <a:endParaRPr lang="en-GB" noProof="0" dirty="0">
                        <a:solidFill>
                          <a:schemeClr val="tx1"/>
                        </a:solidFill>
                      </a:endParaRPr>
                    </a:p>
                  </a:txBody>
                  <a:tcPr/>
                </a:tc>
                <a:tc>
                  <a:txBody>
                    <a:bodyPr/>
                    <a:lstStyle/>
                    <a:p>
                      <a:r>
                        <a:rPr lang="en-GB" noProof="0" dirty="0" smtClean="0">
                          <a:solidFill>
                            <a:schemeClr val="tx1"/>
                          </a:solidFill>
                        </a:rPr>
                        <a:t>Functional</a:t>
                      </a:r>
                      <a:r>
                        <a:rPr lang="en-GB" baseline="0" noProof="0" dirty="0" smtClean="0">
                          <a:solidFill>
                            <a:schemeClr val="tx1"/>
                          </a:solidFill>
                        </a:rPr>
                        <a:t> Area Methodology</a:t>
                      </a:r>
                      <a:endParaRPr lang="en-GB" noProof="0" dirty="0">
                        <a:solidFill>
                          <a:schemeClr val="tx1"/>
                        </a:solidFill>
                      </a:endParaRPr>
                    </a:p>
                  </a:txBody>
                  <a:tcPr/>
                </a:tc>
                <a:tc>
                  <a:txBody>
                    <a:bodyPr/>
                    <a:lstStyle/>
                    <a:p>
                      <a:r>
                        <a:rPr lang="en-GB" noProof="0" dirty="0" err="1" smtClean="0">
                          <a:solidFill>
                            <a:schemeClr val="tx1"/>
                          </a:solidFill>
                        </a:rPr>
                        <a:t>SDPeMTBP</a:t>
                      </a:r>
                      <a:r>
                        <a:rPr lang="en-GB" noProof="0" dirty="0" smtClean="0">
                          <a:solidFill>
                            <a:schemeClr val="tx1"/>
                          </a:solidFill>
                        </a:rPr>
                        <a:t> followed up by Urban</a:t>
                      </a:r>
                      <a:r>
                        <a:rPr lang="en-GB" baseline="0" noProof="0" dirty="0" smtClean="0">
                          <a:solidFill>
                            <a:schemeClr val="tx1"/>
                          </a:solidFill>
                        </a:rPr>
                        <a:t> Planning</a:t>
                      </a:r>
                      <a:endParaRPr lang="en-GB" noProof="0" dirty="0">
                        <a:solidFill>
                          <a:schemeClr val="tx1"/>
                        </a:solidFill>
                      </a:endParaRPr>
                    </a:p>
                  </a:txBody>
                  <a:tcPr/>
                </a:tc>
              </a:tr>
              <a:tr h="675517">
                <a:tc>
                  <a:txBody>
                    <a:bodyPr/>
                    <a:lstStyle/>
                    <a:p>
                      <a:r>
                        <a:rPr lang="en-GB" noProof="0" dirty="0" smtClean="0">
                          <a:solidFill>
                            <a:schemeClr val="tx1"/>
                          </a:solidFill>
                        </a:rPr>
                        <a:t>Responsible institutions:</a:t>
                      </a:r>
                      <a:endParaRPr lang="en-GB" noProof="0" dirty="0">
                        <a:solidFill>
                          <a:schemeClr val="tx1"/>
                        </a:solidFill>
                      </a:endParaRPr>
                    </a:p>
                  </a:txBody>
                  <a:tcPr/>
                </a:tc>
                <a:tc>
                  <a:txBody>
                    <a:bodyPr/>
                    <a:lstStyle/>
                    <a:p>
                      <a:r>
                        <a:rPr lang="en-GB" noProof="0" dirty="0" smtClean="0">
                          <a:solidFill>
                            <a:schemeClr val="tx1"/>
                          </a:solidFill>
                        </a:rPr>
                        <a:t>LGU-s and</a:t>
                      </a:r>
                      <a:r>
                        <a:rPr lang="en-GB" baseline="0" noProof="0" dirty="0" smtClean="0">
                          <a:solidFill>
                            <a:schemeClr val="tx1"/>
                          </a:solidFill>
                        </a:rPr>
                        <a:t> Agency for Territorial Reform</a:t>
                      </a:r>
                      <a:endParaRPr lang="en-GB" noProof="0" dirty="0">
                        <a:solidFill>
                          <a:schemeClr val="tx1"/>
                        </a:solidFill>
                      </a:endParaRPr>
                    </a:p>
                  </a:txBody>
                  <a:tcPr/>
                </a:tc>
                <a:tc>
                  <a:txBody>
                    <a:bodyPr/>
                    <a:lstStyle/>
                    <a:p>
                      <a:r>
                        <a:rPr lang="en-GB" noProof="0" dirty="0" smtClean="0">
                          <a:solidFill>
                            <a:schemeClr val="tx1"/>
                          </a:solidFill>
                        </a:rPr>
                        <a:t>LGU-s and</a:t>
                      </a:r>
                      <a:r>
                        <a:rPr lang="en-GB" baseline="0" noProof="0" dirty="0" smtClean="0">
                          <a:solidFill>
                            <a:schemeClr val="tx1"/>
                          </a:solidFill>
                        </a:rPr>
                        <a:t> MUD/</a:t>
                      </a:r>
                      <a:r>
                        <a:rPr lang="en-GB" baseline="0" noProof="0" dirty="0" err="1" smtClean="0">
                          <a:solidFill>
                            <a:schemeClr val="tx1"/>
                          </a:solidFill>
                        </a:rPr>
                        <a:t>MoF</a:t>
                      </a:r>
                      <a:r>
                        <a:rPr lang="en-GB" baseline="0" noProof="0" dirty="0" smtClean="0">
                          <a:solidFill>
                            <a:schemeClr val="tx1"/>
                          </a:solidFill>
                        </a:rPr>
                        <a:t> and DSFAP</a:t>
                      </a:r>
                      <a:endParaRPr lang="en-GB" noProof="0" dirty="0">
                        <a:solidFill>
                          <a:schemeClr val="tx1"/>
                        </a:solidFill>
                      </a:endParaRPr>
                    </a:p>
                  </a:txBody>
                  <a:tcPr/>
                </a:tc>
              </a:tr>
            </a:tbl>
          </a:graphicData>
        </a:graphic>
      </p:graphicFrame>
    </p:spTree>
    <p:extLst>
      <p:ext uri="{BB962C8B-B14F-4D97-AF65-F5344CB8AC3E}">
        <p14:creationId xmlns:p14="http://schemas.microsoft.com/office/powerpoint/2010/main" val="22290700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2"/>
          <p:cNvSpPr txBox="1">
            <a:spLocks/>
          </p:cNvSpPr>
          <p:nvPr/>
        </p:nvSpPr>
        <p:spPr>
          <a:xfrm>
            <a:off x="0" y="6597352"/>
            <a:ext cx="9144000" cy="288032"/>
          </a:xfrm>
          <a:prstGeom prst="rect">
            <a:avLst/>
          </a:prstGeom>
          <a:solidFill>
            <a:srgbClr val="550F12"/>
          </a:solidFill>
        </p:spPr>
        <p:txBody>
          <a:bodyPr vert="horz" lIns="91440" tIns="45720" rIns="91440" bIns="45720" rtlCol="0">
            <a:normAutofit fontScale="55000" lnSpcReduction="20000"/>
          </a:bodyPr>
          <a:lstStyle/>
          <a:p>
            <a:pPr marR="0" lvl="0" algn="l" defTabSz="914400" rtl="0" eaLnBrk="1" fontAlgn="auto" latinLnBrk="0" hangingPunct="1">
              <a:lnSpc>
                <a:spcPct val="100000"/>
              </a:lnSpc>
              <a:spcBef>
                <a:spcPct val="20000"/>
              </a:spcBef>
              <a:spcAft>
                <a:spcPts val="0"/>
              </a:spcAft>
              <a:buClrTx/>
              <a:buSzTx/>
              <a:tabLst/>
              <a:defRPr/>
            </a:pPr>
            <a:r>
              <a:rPr kumimoji="0" lang="en-US" sz="20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bg1"/>
                </a:solidFill>
                <a:effectLst/>
                <a:uLnTx/>
                <a:uFillTx/>
                <a:latin typeface="+mn-lt"/>
                <a:ea typeface="+mn-ea"/>
                <a:cs typeface="+mn-cs"/>
              </a:rPr>
              <a:t>Programme</a:t>
            </a:r>
            <a:r>
              <a:rPr kumimoji="0" lang="en-US" sz="2000" b="0" i="0" u="none" strike="noStrike" kern="1200" cap="none" spc="0" normalizeH="0" baseline="0" noProof="0" dirty="0" smtClean="0">
                <a:ln>
                  <a:noFill/>
                </a:ln>
                <a:solidFill>
                  <a:schemeClr val="bg1"/>
                </a:solidFill>
                <a:effectLst/>
                <a:uLnTx/>
                <a:uFillTx/>
                <a:latin typeface="+mn-lt"/>
                <a:ea typeface="+mn-ea"/>
                <a:cs typeface="+mn-cs"/>
              </a:rPr>
              <a:t> for Local Development and Decentralization (dldp)     |     www.dldp.al     |      www.km.dldp.al     |     dldp@helvetas.org</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8680"/>
            <a:ext cx="2682355" cy="6048672"/>
          </a:xfrm>
          <a:prstGeom prst="rect">
            <a:avLst/>
          </a:prstGeom>
        </p:spPr>
      </p:pic>
      <p:sp>
        <p:nvSpPr>
          <p:cNvPr id="4" name="Text Placeholder 3"/>
          <p:cNvSpPr>
            <a:spLocks noGrp="1"/>
          </p:cNvSpPr>
          <p:nvPr>
            <p:ph type="body" sz="half" idx="1"/>
          </p:nvPr>
        </p:nvSpPr>
        <p:spPr>
          <a:xfrm>
            <a:off x="467544" y="1052736"/>
            <a:ext cx="8424936" cy="5544616"/>
          </a:xfrm>
        </p:spPr>
        <p:txBody>
          <a:bodyPr/>
          <a:lstStyle/>
          <a:p>
            <a:r>
              <a:rPr lang="en-US" sz="1800" b="1" dirty="0" smtClean="0"/>
              <a:t>Implementation: SDPeMTBP also for FAP?</a:t>
            </a:r>
          </a:p>
          <a:p>
            <a:endParaRPr lang="en-US" sz="1800" dirty="0"/>
          </a:p>
          <a:p>
            <a:pPr marL="285750" indent="-285750">
              <a:buFont typeface="Wingdings" panose="05000000000000000000" pitchFamily="2" charset="2"/>
              <a:buChar char="Ø"/>
            </a:pPr>
            <a:r>
              <a:rPr lang="en-US" sz="1800" i="1" dirty="0" smtClean="0"/>
              <a:t>SDP-e-MTBP</a:t>
            </a:r>
            <a:r>
              <a:rPr lang="en-US" sz="1800" dirty="0" smtClean="0"/>
              <a:t> </a:t>
            </a:r>
          </a:p>
          <a:p>
            <a:pPr marL="647700" lvl="1" indent="-285750">
              <a:buFont typeface="Wingdings" panose="05000000000000000000" pitchFamily="2" charset="2"/>
              <a:buChar char="§"/>
            </a:pPr>
            <a:r>
              <a:rPr lang="en-US" sz="1800" dirty="0" smtClean="0"/>
              <a:t>SDP: formally adopted by Council</a:t>
            </a:r>
          </a:p>
          <a:p>
            <a:pPr marL="647700" lvl="1" indent="-285750">
              <a:buFont typeface="Wingdings" panose="05000000000000000000" pitchFamily="2" charset="2"/>
              <a:buChar char="§"/>
            </a:pPr>
            <a:r>
              <a:rPr lang="en-US" sz="1800" dirty="0" smtClean="0"/>
              <a:t>Implemented through MTBP (with three year perspective) and integrated in programme structure</a:t>
            </a:r>
          </a:p>
          <a:p>
            <a:pPr marL="647700" lvl="1" indent="-285750">
              <a:buFont typeface="Wingdings" panose="05000000000000000000" pitchFamily="2" charset="2"/>
              <a:buChar char="§"/>
            </a:pPr>
            <a:r>
              <a:rPr lang="en-US" sz="1800" dirty="0" smtClean="0"/>
              <a:t>Fînancial planning and financial feasibility check facilitated </a:t>
            </a:r>
            <a:br>
              <a:rPr lang="en-US" sz="1800" dirty="0" smtClean="0"/>
            </a:br>
            <a:r>
              <a:rPr lang="en-US" sz="1800" dirty="0" smtClean="0"/>
              <a:t>by FPT </a:t>
            </a:r>
            <a:endParaRPr lang="en-US" sz="1800" dirty="0"/>
          </a:p>
          <a:p>
            <a:pPr marL="285750" indent="-285750">
              <a:buFont typeface="Wingdings" panose="05000000000000000000" pitchFamily="2" charset="2"/>
              <a:buChar char="Ø"/>
            </a:pPr>
            <a:r>
              <a:rPr lang="en-US" sz="1800" i="1" dirty="0" smtClean="0"/>
              <a:t>Time too short in fall 2015 for implementation of FAP via eMTBP</a:t>
            </a:r>
          </a:p>
          <a:p>
            <a:pPr marL="647700" lvl="1" indent="-285750">
              <a:buFont typeface="Wingdings" panose="05000000000000000000" pitchFamily="2" charset="2"/>
              <a:buChar char="§"/>
            </a:pPr>
            <a:r>
              <a:rPr lang="en-US" sz="1800" dirty="0" smtClean="0"/>
              <a:t>FAP not yet formally adoted when budeting process starts</a:t>
            </a:r>
          </a:p>
          <a:p>
            <a:pPr marL="647700" lvl="1" indent="-285750">
              <a:buFont typeface="Wingdings" panose="05000000000000000000" pitchFamily="2" charset="2"/>
              <a:buChar char="§"/>
            </a:pPr>
            <a:r>
              <a:rPr lang="en-US" sz="1800" dirty="0" smtClean="0"/>
              <a:t>FAP data for bigger municipality </a:t>
            </a:r>
            <a:r>
              <a:rPr lang="en-US" sz="1800" dirty="0" smtClean="0">
                <a:solidFill>
                  <a:schemeClr val="tx1"/>
                </a:solidFill>
              </a:rPr>
              <a:t>might not be existing/ready</a:t>
            </a:r>
          </a:p>
          <a:p>
            <a:pPr marL="647700" lvl="1" indent="-285750">
              <a:buFont typeface="Wingdings" panose="05000000000000000000" pitchFamily="2" charset="2"/>
              <a:buChar char="§"/>
            </a:pPr>
            <a:r>
              <a:rPr lang="en-US" sz="1800" dirty="0" smtClean="0">
                <a:solidFill>
                  <a:schemeClr val="tx1"/>
                </a:solidFill>
              </a:rPr>
              <a:t>Programme structure for MTBP might not yet be existing</a:t>
            </a:r>
          </a:p>
          <a:p>
            <a:pPr marL="647700" lvl="1" indent="-285750">
              <a:buFont typeface="Wingdings" panose="05000000000000000000" pitchFamily="2" charset="2"/>
              <a:buChar char="§"/>
            </a:pPr>
            <a:r>
              <a:rPr lang="en-US" sz="1800" dirty="0" smtClean="0">
                <a:solidFill>
                  <a:schemeClr val="tx1"/>
                </a:solidFill>
              </a:rPr>
              <a:t>FAPeMTBP not a realistic scenario for 2015 </a:t>
            </a:r>
          </a:p>
          <a:p>
            <a:pPr marL="285750" indent="-285750">
              <a:buFont typeface="Wingdings" panose="05000000000000000000" pitchFamily="2" charset="2"/>
              <a:buChar char="Ø"/>
            </a:pPr>
            <a:r>
              <a:rPr lang="en-US" sz="1800" i="1" dirty="0" smtClean="0">
                <a:solidFill>
                  <a:schemeClr val="tx1"/>
                </a:solidFill>
              </a:rPr>
              <a:t>Ongoing national reforms and legal changes obstacle for strategic thinking</a:t>
            </a:r>
          </a:p>
          <a:p>
            <a:pPr marL="647700" lvl="1" indent="-285750">
              <a:buFont typeface="Wingdings" panose="05000000000000000000" pitchFamily="2" charset="2"/>
              <a:buChar char="§"/>
            </a:pPr>
            <a:r>
              <a:rPr lang="en-US" sz="1800" dirty="0" smtClean="0">
                <a:solidFill>
                  <a:schemeClr val="tx1"/>
                </a:solidFill>
              </a:rPr>
              <a:t>Organic law and Law on local finances</a:t>
            </a:r>
          </a:p>
          <a:p>
            <a:pPr marL="647700" lvl="1" indent="-285750">
              <a:buFont typeface="Wingdings" panose="05000000000000000000" pitchFamily="2" charset="2"/>
              <a:buChar char="§"/>
            </a:pPr>
            <a:r>
              <a:rPr lang="en-US" sz="1800" dirty="0" smtClean="0">
                <a:solidFill>
                  <a:schemeClr val="tx1"/>
                </a:solidFill>
              </a:rPr>
              <a:t>Urban planning and regional development schemes</a:t>
            </a:r>
          </a:p>
          <a:p>
            <a:pPr marL="647700" lvl="1" indent="-285750">
              <a:buFont typeface="Wingdings" panose="05000000000000000000" pitchFamily="2" charset="2"/>
              <a:buChar char="§"/>
            </a:pPr>
            <a:r>
              <a:rPr lang="en-US" sz="1800" dirty="0" smtClean="0">
                <a:solidFill>
                  <a:schemeClr val="tx1"/>
                </a:solidFill>
              </a:rPr>
              <a:t>Sectorial reforms (water, waste etc.)</a:t>
            </a:r>
          </a:p>
          <a:p>
            <a:pPr marL="647700" lvl="1" indent="-285750">
              <a:buFont typeface="Wingdings" panose="05000000000000000000" pitchFamily="2" charset="2"/>
              <a:buChar char="§"/>
            </a:pPr>
            <a:endParaRPr lang="en-US" sz="1800" dirty="0" smtClean="0"/>
          </a:p>
          <a:p>
            <a:pPr marL="647700" lvl="1" indent="-285750">
              <a:buFont typeface="Wingdings" panose="05000000000000000000" pitchFamily="2" charset="2"/>
              <a:buChar char="§"/>
            </a:pPr>
            <a:endParaRPr lang="en-US" dirty="0" smtClean="0"/>
          </a:p>
        </p:txBody>
      </p:sp>
      <p:sp>
        <p:nvSpPr>
          <p:cNvPr id="12" name="Rectangle 4"/>
          <p:cNvSpPr txBox="1">
            <a:spLocks noChangeArrowheads="1"/>
          </p:cNvSpPr>
          <p:nvPr/>
        </p:nvSpPr>
        <p:spPr bwMode="auto">
          <a:xfrm>
            <a:off x="4689" y="81980"/>
            <a:ext cx="4968552" cy="432048"/>
          </a:xfrm>
          <a:prstGeom prst="rect">
            <a:avLst/>
          </a:prstGeom>
          <a:solidFill>
            <a:srgbClr val="550F12"/>
          </a:solidFill>
          <a:ln>
            <a:noFill/>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666000" tIns="46800" rIns="0" bIns="46800" numCol="1" anchor="ctr" anchorCtr="0" compatLnSpc="1">
            <a:prstTxWarp prst="textNoShape">
              <a:avLst/>
            </a:prstTxWarp>
          </a:bodyPr>
          <a:lstStyle>
            <a:lvl1pPr algn="r" rtl="0" eaLnBrk="0" fontAlgn="base" hangingPunct="0">
              <a:spcBef>
                <a:spcPct val="0"/>
              </a:spcBef>
              <a:spcAft>
                <a:spcPct val="0"/>
              </a:spcAft>
              <a:defRPr sz="3200">
                <a:solidFill>
                  <a:srgbClr val="373737"/>
                </a:solidFill>
                <a:latin typeface="+mj-lt"/>
                <a:ea typeface="MS PGothic" pitchFamily="34" charset="-128"/>
                <a:cs typeface="+mj-cs"/>
              </a:defRPr>
            </a:lvl1pPr>
            <a:lvl2pPr algn="l" rtl="0" eaLnBrk="0" fontAlgn="base" hangingPunct="0">
              <a:spcBef>
                <a:spcPct val="0"/>
              </a:spcBef>
              <a:spcAft>
                <a:spcPct val="0"/>
              </a:spcAft>
              <a:defRPr sz="3200">
                <a:solidFill>
                  <a:schemeClr val="bg1"/>
                </a:solidFill>
                <a:latin typeface="Arial Narrow" pitchFamily="-64" charset="0"/>
                <a:ea typeface="MS PGothic" pitchFamily="34" charset="-128"/>
              </a:defRPr>
            </a:lvl2pPr>
            <a:lvl3pPr algn="l" rtl="0" eaLnBrk="0" fontAlgn="base" hangingPunct="0">
              <a:spcBef>
                <a:spcPct val="0"/>
              </a:spcBef>
              <a:spcAft>
                <a:spcPct val="0"/>
              </a:spcAft>
              <a:defRPr sz="3200">
                <a:solidFill>
                  <a:schemeClr val="bg1"/>
                </a:solidFill>
                <a:latin typeface="Arial Narrow" pitchFamily="-64" charset="0"/>
                <a:ea typeface="MS PGothic" pitchFamily="34" charset="-128"/>
              </a:defRPr>
            </a:lvl3pPr>
            <a:lvl4pPr algn="l" rtl="0" eaLnBrk="0" fontAlgn="base" hangingPunct="0">
              <a:spcBef>
                <a:spcPct val="0"/>
              </a:spcBef>
              <a:spcAft>
                <a:spcPct val="0"/>
              </a:spcAft>
              <a:defRPr sz="3200">
                <a:solidFill>
                  <a:schemeClr val="bg1"/>
                </a:solidFill>
                <a:latin typeface="Arial Narrow" pitchFamily="-64" charset="0"/>
                <a:ea typeface="MS PGothic" pitchFamily="34" charset="-128"/>
              </a:defRPr>
            </a:lvl4pPr>
            <a:lvl5pPr algn="l" rtl="0" eaLnBrk="0" fontAlgn="base" hangingPunct="0">
              <a:spcBef>
                <a:spcPct val="0"/>
              </a:spcBef>
              <a:spcAft>
                <a:spcPct val="0"/>
              </a:spcAft>
              <a:defRPr sz="3200">
                <a:solidFill>
                  <a:schemeClr val="bg1"/>
                </a:solidFill>
                <a:latin typeface="Arial Narrow" pitchFamily="-64" charset="0"/>
                <a:ea typeface="MS PGothic" pitchFamily="34" charset="-128"/>
              </a:defRPr>
            </a:lvl5pPr>
            <a:lvl6pPr marL="457200"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6pPr>
            <a:lvl7pPr marL="914400"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7pPr>
            <a:lvl8pPr marL="1371600"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8pPr>
            <a:lvl9pPr marL="1828800"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9pPr>
          </a:lstStyle>
          <a:p>
            <a:pPr eaLnBrk="1" hangingPunct="1"/>
            <a:r>
              <a:rPr lang="de-CH" altLang="en-US" sz="2800" kern="0" dirty="0">
                <a:solidFill>
                  <a:schemeClr val="bg1"/>
                </a:solidFill>
              </a:rPr>
              <a:t>Functional Areas Programme</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4873" y="0"/>
            <a:ext cx="2079127" cy="13620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290700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2"/>
          <p:cNvSpPr txBox="1">
            <a:spLocks/>
          </p:cNvSpPr>
          <p:nvPr/>
        </p:nvSpPr>
        <p:spPr>
          <a:xfrm>
            <a:off x="0" y="6597352"/>
            <a:ext cx="9144000" cy="288032"/>
          </a:xfrm>
          <a:prstGeom prst="rect">
            <a:avLst/>
          </a:prstGeom>
          <a:solidFill>
            <a:srgbClr val="550F12"/>
          </a:solidFill>
        </p:spPr>
        <p:txBody>
          <a:bodyPr vert="horz" lIns="91440" tIns="45720" rIns="91440" bIns="45720" rtlCol="0">
            <a:normAutofit fontScale="55000" lnSpcReduction="20000"/>
          </a:bodyPr>
          <a:lstStyle/>
          <a:p>
            <a:pPr marR="0" lvl="0" algn="l" defTabSz="914400" rtl="0" eaLnBrk="1" fontAlgn="auto" latinLnBrk="0" hangingPunct="1">
              <a:lnSpc>
                <a:spcPct val="100000"/>
              </a:lnSpc>
              <a:spcBef>
                <a:spcPct val="20000"/>
              </a:spcBef>
              <a:spcAft>
                <a:spcPts val="0"/>
              </a:spcAft>
              <a:buClrTx/>
              <a:buSzTx/>
              <a:tabLst/>
              <a:defRPr/>
            </a:pPr>
            <a:r>
              <a:rPr kumimoji="0" lang="en-US" sz="20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bg1"/>
                </a:solidFill>
                <a:effectLst/>
                <a:uLnTx/>
                <a:uFillTx/>
                <a:latin typeface="+mn-lt"/>
                <a:ea typeface="+mn-ea"/>
                <a:cs typeface="+mn-cs"/>
              </a:rPr>
              <a:t>Programme</a:t>
            </a:r>
            <a:r>
              <a:rPr kumimoji="0" lang="en-US" sz="2000" b="0" i="0" u="none" strike="noStrike" kern="1200" cap="none" spc="0" normalizeH="0" baseline="0" noProof="0" dirty="0" smtClean="0">
                <a:ln>
                  <a:noFill/>
                </a:ln>
                <a:solidFill>
                  <a:schemeClr val="bg1"/>
                </a:solidFill>
                <a:effectLst/>
                <a:uLnTx/>
                <a:uFillTx/>
                <a:latin typeface="+mn-lt"/>
                <a:ea typeface="+mn-ea"/>
                <a:cs typeface="+mn-cs"/>
              </a:rPr>
              <a:t> for Local Development and Decentralization (dldp)     |     www.dldp.al     |      www.km.dldp.al     |     dldp@helvetas.org</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8680"/>
            <a:ext cx="2682355" cy="6048672"/>
          </a:xfrm>
          <a:prstGeom prst="rect">
            <a:avLst/>
          </a:prstGeom>
        </p:spPr>
      </p:pic>
      <p:sp>
        <p:nvSpPr>
          <p:cNvPr id="4" name="Text Placeholder 3"/>
          <p:cNvSpPr>
            <a:spLocks noGrp="1"/>
          </p:cNvSpPr>
          <p:nvPr>
            <p:ph type="body" sz="half" idx="1"/>
          </p:nvPr>
        </p:nvSpPr>
        <p:spPr>
          <a:xfrm>
            <a:off x="2555776" y="1268412"/>
            <a:ext cx="6283424" cy="4968899"/>
          </a:xfrm>
        </p:spPr>
        <p:txBody>
          <a:bodyPr/>
          <a:lstStyle/>
          <a:p>
            <a:r>
              <a:rPr lang="en-US" b="1" dirty="0"/>
              <a:t>Adoption &amp; Implementation of FAP – a More Realistic Scenario</a:t>
            </a:r>
          </a:p>
          <a:p>
            <a:pPr>
              <a:spcAft>
                <a:spcPts val="400"/>
              </a:spcAft>
            </a:pPr>
            <a:r>
              <a:rPr lang="en-US" dirty="0" smtClean="0"/>
              <a:t>(Assumptions)</a:t>
            </a:r>
            <a:endParaRPr lang="en-US" dirty="0"/>
          </a:p>
          <a:p>
            <a:pPr marL="647700" lvl="1" indent="-285750">
              <a:spcAft>
                <a:spcPts val="400"/>
              </a:spcAft>
              <a:buFont typeface="Wingdings" panose="05000000000000000000" pitchFamily="2" charset="2"/>
              <a:buChar char="§"/>
            </a:pPr>
            <a:r>
              <a:rPr lang="en-US" dirty="0" smtClean="0"/>
              <a:t>In fall 2015, Council and administration have to guarantee the functioning of the new organization and of service delivery</a:t>
            </a:r>
          </a:p>
          <a:p>
            <a:pPr marL="647700" lvl="1" indent="-285750">
              <a:spcAft>
                <a:spcPts val="400"/>
              </a:spcAft>
              <a:buFont typeface="Wingdings" panose="05000000000000000000" pitchFamily="2" charset="2"/>
              <a:buChar char="§"/>
            </a:pPr>
            <a:r>
              <a:rPr lang="en-US" dirty="0" smtClean="0"/>
              <a:t>Concentration on basic PFM processes needed (annual budget for 2016, no MTBP for 2016)</a:t>
            </a:r>
          </a:p>
          <a:p>
            <a:pPr marL="647700" lvl="1" indent="-285750">
              <a:spcAft>
                <a:spcPts val="400"/>
              </a:spcAft>
              <a:buFont typeface="Wingdings" panose="05000000000000000000" pitchFamily="2" charset="2"/>
              <a:buChar char="§"/>
            </a:pPr>
            <a:r>
              <a:rPr lang="en-US" dirty="0" smtClean="0"/>
              <a:t>FAP needs to be formally adopted by new Council when the Council is ready for it (spring 2016), if needed after necessary adjustments made</a:t>
            </a:r>
          </a:p>
          <a:p>
            <a:pPr marL="647700" lvl="1" indent="-285750">
              <a:spcAft>
                <a:spcPts val="400"/>
              </a:spcAft>
              <a:buFont typeface="Wingdings" panose="05000000000000000000" pitchFamily="2" charset="2"/>
              <a:buChar char="§"/>
            </a:pPr>
            <a:r>
              <a:rPr lang="en-US" dirty="0" smtClean="0">
                <a:solidFill>
                  <a:schemeClr val="tx1"/>
                </a:solidFill>
              </a:rPr>
              <a:t>Identified projects through FAP (priority highly ranked ones and QSP) should enter in annual budget for 2016 as far as possible</a:t>
            </a:r>
          </a:p>
          <a:p>
            <a:pPr marL="647700" lvl="1" indent="-285750">
              <a:spcAft>
                <a:spcPts val="400"/>
              </a:spcAft>
              <a:buFont typeface="Wingdings" panose="05000000000000000000" pitchFamily="2" charset="2"/>
              <a:buChar char="§"/>
            </a:pPr>
            <a:r>
              <a:rPr lang="en-US" dirty="0" smtClean="0">
                <a:solidFill>
                  <a:schemeClr val="tx1"/>
                </a:solidFill>
              </a:rPr>
              <a:t>First new MTBP  will be prepared for 2017-2019 in 2016</a:t>
            </a:r>
          </a:p>
          <a:p>
            <a:pPr marL="647700" lvl="1" indent="-285750">
              <a:spcAft>
                <a:spcPts val="400"/>
              </a:spcAft>
              <a:buFont typeface="Wingdings" panose="05000000000000000000" pitchFamily="2" charset="2"/>
              <a:buChar char="§"/>
            </a:pPr>
            <a:r>
              <a:rPr lang="en-US" dirty="0" smtClean="0">
                <a:solidFill>
                  <a:schemeClr val="tx1"/>
                </a:solidFill>
              </a:rPr>
              <a:t>Annual monitoring of FAP implementation via MTBP</a:t>
            </a:r>
          </a:p>
          <a:p>
            <a:pPr marL="647700" lvl="1" indent="-285750">
              <a:spcAft>
                <a:spcPts val="400"/>
              </a:spcAft>
              <a:buFont typeface="Wingdings" panose="05000000000000000000" pitchFamily="2" charset="2"/>
              <a:buChar char="§"/>
            </a:pPr>
            <a:r>
              <a:rPr lang="en-US" dirty="0" smtClean="0">
                <a:solidFill>
                  <a:schemeClr val="tx1"/>
                </a:solidFill>
              </a:rPr>
              <a:t>New SDP will be elaborated in 2020 only under new local government although certain LGU-s might advance </a:t>
            </a:r>
          </a:p>
          <a:p>
            <a:pPr marL="647700" lvl="1" indent="-285750">
              <a:buFont typeface="Wingdings" panose="05000000000000000000" pitchFamily="2" charset="2"/>
              <a:buChar char="§"/>
            </a:pPr>
            <a:endParaRPr lang="en-US" dirty="0" smtClean="0"/>
          </a:p>
        </p:txBody>
      </p:sp>
      <p:sp>
        <p:nvSpPr>
          <p:cNvPr id="12" name="Rectangle 4"/>
          <p:cNvSpPr txBox="1">
            <a:spLocks noChangeArrowheads="1"/>
          </p:cNvSpPr>
          <p:nvPr/>
        </p:nvSpPr>
        <p:spPr bwMode="auto">
          <a:xfrm>
            <a:off x="4689" y="81980"/>
            <a:ext cx="4968552" cy="432048"/>
          </a:xfrm>
          <a:prstGeom prst="rect">
            <a:avLst/>
          </a:prstGeom>
          <a:solidFill>
            <a:srgbClr val="550F12"/>
          </a:solidFill>
          <a:ln>
            <a:noFill/>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666000" tIns="46800" rIns="0" bIns="46800" numCol="1" anchor="ctr" anchorCtr="0" compatLnSpc="1">
            <a:prstTxWarp prst="textNoShape">
              <a:avLst/>
            </a:prstTxWarp>
          </a:bodyPr>
          <a:lstStyle>
            <a:lvl1pPr algn="r" rtl="0" eaLnBrk="0" fontAlgn="base" hangingPunct="0">
              <a:spcBef>
                <a:spcPct val="0"/>
              </a:spcBef>
              <a:spcAft>
                <a:spcPct val="0"/>
              </a:spcAft>
              <a:defRPr sz="3200">
                <a:solidFill>
                  <a:srgbClr val="373737"/>
                </a:solidFill>
                <a:latin typeface="+mj-lt"/>
                <a:ea typeface="MS PGothic" pitchFamily="34" charset="-128"/>
                <a:cs typeface="+mj-cs"/>
              </a:defRPr>
            </a:lvl1pPr>
            <a:lvl2pPr algn="l" rtl="0" eaLnBrk="0" fontAlgn="base" hangingPunct="0">
              <a:spcBef>
                <a:spcPct val="0"/>
              </a:spcBef>
              <a:spcAft>
                <a:spcPct val="0"/>
              </a:spcAft>
              <a:defRPr sz="3200">
                <a:solidFill>
                  <a:schemeClr val="bg1"/>
                </a:solidFill>
                <a:latin typeface="Arial Narrow" pitchFamily="-64" charset="0"/>
                <a:ea typeface="MS PGothic" pitchFamily="34" charset="-128"/>
              </a:defRPr>
            </a:lvl2pPr>
            <a:lvl3pPr algn="l" rtl="0" eaLnBrk="0" fontAlgn="base" hangingPunct="0">
              <a:spcBef>
                <a:spcPct val="0"/>
              </a:spcBef>
              <a:spcAft>
                <a:spcPct val="0"/>
              </a:spcAft>
              <a:defRPr sz="3200">
                <a:solidFill>
                  <a:schemeClr val="bg1"/>
                </a:solidFill>
                <a:latin typeface="Arial Narrow" pitchFamily="-64" charset="0"/>
                <a:ea typeface="MS PGothic" pitchFamily="34" charset="-128"/>
              </a:defRPr>
            </a:lvl3pPr>
            <a:lvl4pPr algn="l" rtl="0" eaLnBrk="0" fontAlgn="base" hangingPunct="0">
              <a:spcBef>
                <a:spcPct val="0"/>
              </a:spcBef>
              <a:spcAft>
                <a:spcPct val="0"/>
              </a:spcAft>
              <a:defRPr sz="3200">
                <a:solidFill>
                  <a:schemeClr val="bg1"/>
                </a:solidFill>
                <a:latin typeface="Arial Narrow" pitchFamily="-64" charset="0"/>
                <a:ea typeface="MS PGothic" pitchFamily="34" charset="-128"/>
              </a:defRPr>
            </a:lvl4pPr>
            <a:lvl5pPr algn="l" rtl="0" eaLnBrk="0" fontAlgn="base" hangingPunct="0">
              <a:spcBef>
                <a:spcPct val="0"/>
              </a:spcBef>
              <a:spcAft>
                <a:spcPct val="0"/>
              </a:spcAft>
              <a:defRPr sz="3200">
                <a:solidFill>
                  <a:schemeClr val="bg1"/>
                </a:solidFill>
                <a:latin typeface="Arial Narrow" pitchFamily="-64" charset="0"/>
                <a:ea typeface="MS PGothic" pitchFamily="34" charset="-128"/>
              </a:defRPr>
            </a:lvl5pPr>
            <a:lvl6pPr marL="457200"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6pPr>
            <a:lvl7pPr marL="914400"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7pPr>
            <a:lvl8pPr marL="1371600"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8pPr>
            <a:lvl9pPr marL="1828800"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9pPr>
          </a:lstStyle>
          <a:p>
            <a:pPr eaLnBrk="1" hangingPunct="1"/>
            <a:r>
              <a:rPr lang="de-CH" altLang="en-US" sz="2800" kern="0" dirty="0">
                <a:solidFill>
                  <a:schemeClr val="bg1"/>
                </a:solidFill>
              </a:rPr>
              <a:t>Functional Areas Programme</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4873" y="0"/>
            <a:ext cx="2079127" cy="13620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379347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2"/>
          <p:cNvSpPr txBox="1">
            <a:spLocks/>
          </p:cNvSpPr>
          <p:nvPr/>
        </p:nvSpPr>
        <p:spPr>
          <a:xfrm>
            <a:off x="0" y="6597352"/>
            <a:ext cx="9144000" cy="288032"/>
          </a:xfrm>
          <a:prstGeom prst="rect">
            <a:avLst/>
          </a:prstGeom>
          <a:solidFill>
            <a:srgbClr val="550F12"/>
          </a:solidFill>
        </p:spPr>
        <p:txBody>
          <a:bodyPr vert="horz" lIns="91440" tIns="45720" rIns="91440" bIns="45720" rtlCol="0">
            <a:normAutofit fontScale="55000" lnSpcReduction="20000"/>
          </a:bodyPr>
          <a:lstStyle/>
          <a:p>
            <a:pPr marR="0" lvl="0" algn="l" defTabSz="914400" rtl="0" eaLnBrk="1" fontAlgn="auto" latinLnBrk="0" hangingPunct="1">
              <a:lnSpc>
                <a:spcPct val="100000"/>
              </a:lnSpc>
              <a:spcBef>
                <a:spcPct val="20000"/>
              </a:spcBef>
              <a:spcAft>
                <a:spcPts val="0"/>
              </a:spcAft>
              <a:buClrTx/>
              <a:buSzTx/>
              <a:tabLst/>
              <a:defRPr/>
            </a:pPr>
            <a:r>
              <a:rPr kumimoji="0" lang="en-US" sz="20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bg1"/>
                </a:solidFill>
                <a:effectLst/>
                <a:uLnTx/>
                <a:uFillTx/>
                <a:latin typeface="+mn-lt"/>
                <a:ea typeface="+mn-ea"/>
                <a:cs typeface="+mn-cs"/>
              </a:rPr>
              <a:t>Programme</a:t>
            </a:r>
            <a:r>
              <a:rPr kumimoji="0" lang="en-US" sz="2000" b="0" i="0" u="none" strike="noStrike" kern="1200" cap="none" spc="0" normalizeH="0" baseline="0" noProof="0" dirty="0" smtClean="0">
                <a:ln>
                  <a:noFill/>
                </a:ln>
                <a:solidFill>
                  <a:schemeClr val="bg1"/>
                </a:solidFill>
                <a:effectLst/>
                <a:uLnTx/>
                <a:uFillTx/>
                <a:latin typeface="+mn-lt"/>
                <a:ea typeface="+mn-ea"/>
                <a:cs typeface="+mn-cs"/>
              </a:rPr>
              <a:t> for Local Development and Decentralization (dldp)     |     www.dldp.al     |      www.km.dldp.al     |     dldp@helvetas.org</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8680"/>
            <a:ext cx="2682355" cy="6048672"/>
          </a:xfrm>
          <a:prstGeom prst="rect">
            <a:avLst/>
          </a:prstGeom>
        </p:spPr>
      </p:pic>
      <p:sp>
        <p:nvSpPr>
          <p:cNvPr id="4" name="Text Placeholder 3"/>
          <p:cNvSpPr>
            <a:spLocks noGrp="1"/>
          </p:cNvSpPr>
          <p:nvPr>
            <p:ph type="body" sz="half" idx="1"/>
          </p:nvPr>
        </p:nvSpPr>
        <p:spPr>
          <a:xfrm>
            <a:off x="2555776" y="1196752"/>
            <a:ext cx="6283424" cy="5328592"/>
          </a:xfrm>
        </p:spPr>
        <p:txBody>
          <a:bodyPr/>
          <a:lstStyle/>
          <a:p>
            <a:r>
              <a:rPr lang="en-US" b="1" dirty="0" smtClean="0"/>
              <a:t>Adoption &amp; Implementation of FAP – a More Realistic Scenario</a:t>
            </a:r>
          </a:p>
          <a:p>
            <a:r>
              <a:rPr lang="en-US" dirty="0" smtClean="0"/>
              <a:t>(Simplified sequencing)</a:t>
            </a:r>
          </a:p>
          <a:p>
            <a:r>
              <a:rPr lang="en-US" dirty="0" smtClean="0"/>
              <a:t>2015 I	Forum approves FAP</a:t>
            </a:r>
          </a:p>
          <a:p>
            <a:r>
              <a:rPr lang="en-US" dirty="0" smtClean="0"/>
              <a:t>2015 III	GSB screens FAP and identifies/confirms </a:t>
            </a:r>
            <a:r>
              <a:rPr lang="en-US" dirty="0" smtClean="0">
                <a:solidFill>
                  <a:schemeClr val="tx1"/>
                </a:solidFill>
              </a:rPr>
              <a:t>FAP Projects</a:t>
            </a:r>
          </a:p>
          <a:p>
            <a:r>
              <a:rPr lang="en-US" dirty="0" smtClean="0">
                <a:solidFill>
                  <a:schemeClr val="tx1"/>
                </a:solidFill>
              </a:rPr>
              <a:t>2015 IV	Annual budget for 2016 includes FAP Projects as </a:t>
            </a:r>
            <a:r>
              <a:rPr lang="en-US" dirty="0" smtClean="0"/>
              <a:t>far as 	possible; no MTBP for 2016-18</a:t>
            </a:r>
          </a:p>
          <a:p>
            <a:endParaRPr lang="en-US" dirty="0"/>
          </a:p>
          <a:p>
            <a:r>
              <a:rPr lang="en-US" dirty="0" smtClean="0"/>
              <a:t>2016 I	Financial Commission discusses FAP</a:t>
            </a:r>
          </a:p>
          <a:p>
            <a:r>
              <a:rPr lang="en-US" dirty="0" smtClean="0"/>
              <a:t>2016 II 	Council approves (adjusted) FAP</a:t>
            </a:r>
          </a:p>
          <a:p>
            <a:r>
              <a:rPr lang="en-US" dirty="0" smtClean="0"/>
              <a:t>2016 III 	Preparation of MTBP 2017-19, ceilings </a:t>
            </a:r>
            <a:r>
              <a:rPr lang="en-US" dirty="0"/>
              <a:t>based on </a:t>
            </a:r>
            <a:r>
              <a:rPr lang="en-US" dirty="0" smtClean="0"/>
              <a:t>FAP; 	First year = annual budget 2017 </a:t>
            </a:r>
          </a:p>
          <a:p>
            <a:r>
              <a:rPr lang="en-US" dirty="0" smtClean="0"/>
              <a:t>2016 I-IV Implementation of annual budget 2016 incl</a:t>
            </a:r>
            <a:r>
              <a:rPr lang="en-US" dirty="0" smtClean="0">
                <a:solidFill>
                  <a:schemeClr val="tx1"/>
                </a:solidFill>
              </a:rPr>
              <a:t>. </a:t>
            </a:r>
            <a:r>
              <a:rPr lang="en-US" dirty="0">
                <a:solidFill>
                  <a:schemeClr val="tx1"/>
                </a:solidFill>
              </a:rPr>
              <a:t>FAP Projects </a:t>
            </a:r>
            <a:endParaRPr lang="en-US" dirty="0" smtClean="0">
              <a:solidFill>
                <a:schemeClr val="tx1"/>
              </a:solidFill>
            </a:endParaRPr>
          </a:p>
          <a:p>
            <a:endParaRPr lang="en-US" dirty="0" smtClean="0">
              <a:solidFill>
                <a:schemeClr val="tx1"/>
              </a:solidFill>
            </a:endParaRPr>
          </a:p>
          <a:p>
            <a:r>
              <a:rPr lang="en-US" dirty="0" smtClean="0">
                <a:solidFill>
                  <a:schemeClr val="tx1"/>
                </a:solidFill>
              </a:rPr>
              <a:t>2017 II	Monitoring report on implementation of </a:t>
            </a:r>
            <a:r>
              <a:rPr lang="en-US" dirty="0">
                <a:solidFill>
                  <a:schemeClr val="tx1"/>
                </a:solidFill>
              </a:rPr>
              <a:t>FAP Projects </a:t>
            </a:r>
          </a:p>
          <a:p>
            <a:r>
              <a:rPr lang="en-US" dirty="0" smtClean="0"/>
              <a:t>2017 III	</a:t>
            </a:r>
            <a:r>
              <a:rPr lang="en-US" dirty="0"/>
              <a:t>Preparation of MTBP </a:t>
            </a:r>
            <a:r>
              <a:rPr lang="en-US" dirty="0" smtClean="0"/>
              <a:t>2018-20, </a:t>
            </a:r>
            <a:r>
              <a:rPr lang="en-US" dirty="0"/>
              <a:t>ceilings based on FAP; 	First year = annual budget </a:t>
            </a:r>
            <a:r>
              <a:rPr lang="en-US" dirty="0" smtClean="0"/>
              <a:t>2018 </a:t>
            </a:r>
            <a:endParaRPr lang="en-US" dirty="0"/>
          </a:p>
          <a:p>
            <a:r>
              <a:rPr lang="en-US" dirty="0" smtClean="0"/>
              <a:t>2017 </a:t>
            </a:r>
            <a:r>
              <a:rPr lang="en-US" dirty="0"/>
              <a:t>I-IV Implementation of annual budget </a:t>
            </a:r>
            <a:r>
              <a:rPr lang="en-US" dirty="0" smtClean="0"/>
              <a:t>2017 </a:t>
            </a:r>
            <a:r>
              <a:rPr lang="en-US" dirty="0"/>
              <a:t>incl. </a:t>
            </a:r>
            <a:r>
              <a:rPr lang="en-US" dirty="0" smtClean="0"/>
              <a:t>LEDP &amp; SIP</a:t>
            </a:r>
            <a:endParaRPr lang="en-US" dirty="0"/>
          </a:p>
          <a:p>
            <a:r>
              <a:rPr lang="en-US" dirty="0" smtClean="0"/>
              <a:t>2020 I	Kick of for elaboration of SDP</a:t>
            </a:r>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p:txBody>
      </p:sp>
      <p:sp>
        <p:nvSpPr>
          <p:cNvPr id="12" name="Rectangle 4"/>
          <p:cNvSpPr txBox="1">
            <a:spLocks noChangeArrowheads="1"/>
          </p:cNvSpPr>
          <p:nvPr/>
        </p:nvSpPr>
        <p:spPr bwMode="auto">
          <a:xfrm>
            <a:off x="4689" y="81980"/>
            <a:ext cx="4968552" cy="432048"/>
          </a:xfrm>
          <a:prstGeom prst="rect">
            <a:avLst/>
          </a:prstGeom>
          <a:solidFill>
            <a:srgbClr val="550F12"/>
          </a:solidFill>
          <a:ln>
            <a:noFill/>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666000" tIns="46800" rIns="0" bIns="46800" numCol="1" anchor="ctr" anchorCtr="0" compatLnSpc="1">
            <a:prstTxWarp prst="textNoShape">
              <a:avLst/>
            </a:prstTxWarp>
          </a:bodyPr>
          <a:lstStyle>
            <a:lvl1pPr algn="r" rtl="0" eaLnBrk="0" fontAlgn="base" hangingPunct="0">
              <a:spcBef>
                <a:spcPct val="0"/>
              </a:spcBef>
              <a:spcAft>
                <a:spcPct val="0"/>
              </a:spcAft>
              <a:defRPr sz="3200">
                <a:solidFill>
                  <a:srgbClr val="373737"/>
                </a:solidFill>
                <a:latin typeface="+mj-lt"/>
                <a:ea typeface="MS PGothic" pitchFamily="34" charset="-128"/>
                <a:cs typeface="+mj-cs"/>
              </a:defRPr>
            </a:lvl1pPr>
            <a:lvl2pPr algn="l" rtl="0" eaLnBrk="0" fontAlgn="base" hangingPunct="0">
              <a:spcBef>
                <a:spcPct val="0"/>
              </a:spcBef>
              <a:spcAft>
                <a:spcPct val="0"/>
              </a:spcAft>
              <a:defRPr sz="3200">
                <a:solidFill>
                  <a:schemeClr val="bg1"/>
                </a:solidFill>
                <a:latin typeface="Arial Narrow" pitchFamily="-64" charset="0"/>
                <a:ea typeface="MS PGothic" pitchFamily="34" charset="-128"/>
              </a:defRPr>
            </a:lvl2pPr>
            <a:lvl3pPr algn="l" rtl="0" eaLnBrk="0" fontAlgn="base" hangingPunct="0">
              <a:spcBef>
                <a:spcPct val="0"/>
              </a:spcBef>
              <a:spcAft>
                <a:spcPct val="0"/>
              </a:spcAft>
              <a:defRPr sz="3200">
                <a:solidFill>
                  <a:schemeClr val="bg1"/>
                </a:solidFill>
                <a:latin typeface="Arial Narrow" pitchFamily="-64" charset="0"/>
                <a:ea typeface="MS PGothic" pitchFamily="34" charset="-128"/>
              </a:defRPr>
            </a:lvl3pPr>
            <a:lvl4pPr algn="l" rtl="0" eaLnBrk="0" fontAlgn="base" hangingPunct="0">
              <a:spcBef>
                <a:spcPct val="0"/>
              </a:spcBef>
              <a:spcAft>
                <a:spcPct val="0"/>
              </a:spcAft>
              <a:defRPr sz="3200">
                <a:solidFill>
                  <a:schemeClr val="bg1"/>
                </a:solidFill>
                <a:latin typeface="Arial Narrow" pitchFamily="-64" charset="0"/>
                <a:ea typeface="MS PGothic" pitchFamily="34" charset="-128"/>
              </a:defRPr>
            </a:lvl4pPr>
            <a:lvl5pPr algn="l" rtl="0" eaLnBrk="0" fontAlgn="base" hangingPunct="0">
              <a:spcBef>
                <a:spcPct val="0"/>
              </a:spcBef>
              <a:spcAft>
                <a:spcPct val="0"/>
              </a:spcAft>
              <a:defRPr sz="3200">
                <a:solidFill>
                  <a:schemeClr val="bg1"/>
                </a:solidFill>
                <a:latin typeface="Arial Narrow" pitchFamily="-64" charset="0"/>
                <a:ea typeface="MS PGothic" pitchFamily="34" charset="-128"/>
              </a:defRPr>
            </a:lvl5pPr>
            <a:lvl6pPr marL="457200"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6pPr>
            <a:lvl7pPr marL="914400"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7pPr>
            <a:lvl8pPr marL="1371600"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8pPr>
            <a:lvl9pPr marL="1828800"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9pPr>
          </a:lstStyle>
          <a:p>
            <a:pPr eaLnBrk="1" hangingPunct="1"/>
            <a:r>
              <a:rPr lang="de-CH" altLang="en-US" sz="2800" kern="0" dirty="0">
                <a:solidFill>
                  <a:schemeClr val="bg1"/>
                </a:solidFill>
              </a:rPr>
              <a:t>Functional Areas Programme</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4873" y="0"/>
            <a:ext cx="2079127" cy="13620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29070082"/>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_template_Switzerland">
  <a:themeElements>
    <a:clrScheme name="HELVETAS Swiss Intercooperation">
      <a:dk1>
        <a:srgbClr val="000000"/>
      </a:dk1>
      <a:lt1>
        <a:srgbClr val="FFFFFF"/>
      </a:lt1>
      <a:dk2>
        <a:srgbClr val="FAB400"/>
      </a:dk2>
      <a:lt2>
        <a:srgbClr val="CDD7D7"/>
      </a:lt2>
      <a:accent1>
        <a:srgbClr val="005380"/>
      </a:accent1>
      <a:accent2>
        <a:srgbClr val="A31D23"/>
      </a:accent2>
      <a:accent3>
        <a:srgbClr val="FFFFFF"/>
      </a:accent3>
      <a:accent4>
        <a:srgbClr val="000000"/>
      </a:accent4>
      <a:accent5>
        <a:srgbClr val="AAB3C0"/>
      </a:accent5>
      <a:accent6>
        <a:srgbClr val="93191F"/>
      </a:accent6>
      <a:hlink>
        <a:srgbClr val="005380"/>
      </a:hlink>
      <a:folHlink>
        <a:srgbClr val="005380"/>
      </a:folHlink>
    </a:clrScheme>
    <a:fontScheme name="HELVETAS Swiss Intercooperation">
      <a:majorFont>
        <a:latin typeface="Arial Narrow"/>
        <a:ea typeface="ＭＳ Ｐゴシック"/>
        <a:cs typeface=""/>
      </a:majorFont>
      <a:minorFont>
        <a:latin typeface="Arial"/>
        <a:ea typeface="ＭＳ Ｐゴシック"/>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45720" rIns="91440" bIns="45720" numCol="1" anchor="t" anchorCtr="0" compatLnSpc="1">
        <a:prstTxWarp prst="textNoShape">
          <a:avLst/>
        </a:prstTxWarp>
      </a:bodyPr>
      <a:lstStyle>
        <a:defPPr marL="177800" marR="0" indent="-177800" algn="l" defTabSz="914400" rtl="0" eaLnBrk="0" fontAlgn="base" latinLnBrk="0" hangingPunct="0">
          <a:lnSpc>
            <a:spcPct val="100000"/>
          </a:lnSpc>
          <a:spcBef>
            <a:spcPct val="20000"/>
          </a:spcBef>
          <a:spcAft>
            <a:spcPct val="0"/>
          </a:spcAft>
          <a:buClrTx/>
          <a:buSzTx/>
          <a:buFontTx/>
          <a:buNone/>
          <a:tabLst/>
          <a:defRPr kumimoji="0" lang="de-CH" sz="1600" b="0" i="0" u="none" strike="noStrike" cap="none" normalizeH="0" baseline="0" smtClean="0">
            <a:ln>
              <a:noFill/>
            </a:ln>
            <a:solidFill>
              <a:schemeClr val="tx1"/>
            </a:solidFill>
            <a:effectLst/>
            <a:latin typeface="Arial" charset="0"/>
            <a:ea typeface="ＭＳ Ｐゴシック" pitchFamily="-64"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45720" rIns="91440" bIns="45720" numCol="1" anchor="t" anchorCtr="0" compatLnSpc="1">
        <a:prstTxWarp prst="textNoShape">
          <a:avLst/>
        </a:prstTxWarp>
      </a:bodyPr>
      <a:lstStyle>
        <a:defPPr marL="177800" marR="0" indent="-177800" algn="l" defTabSz="914400" rtl="0" eaLnBrk="0" fontAlgn="base" latinLnBrk="0" hangingPunct="0">
          <a:lnSpc>
            <a:spcPct val="100000"/>
          </a:lnSpc>
          <a:spcBef>
            <a:spcPct val="20000"/>
          </a:spcBef>
          <a:spcAft>
            <a:spcPct val="0"/>
          </a:spcAft>
          <a:buClrTx/>
          <a:buSzTx/>
          <a:buFontTx/>
          <a:buNone/>
          <a:tabLst/>
          <a:defRPr kumimoji="0" lang="de-CH" sz="1600" b="0" i="0" u="none" strike="noStrike" cap="none" normalizeH="0" baseline="0" smtClean="0">
            <a:ln>
              <a:noFill/>
            </a:ln>
            <a:solidFill>
              <a:schemeClr val="tx1"/>
            </a:solidFill>
            <a:effectLst/>
            <a:latin typeface="Arial" charset="0"/>
            <a:ea typeface="ＭＳ Ｐゴシック" pitchFamily="-64" charset="-128"/>
          </a:defRPr>
        </a:defPPr>
      </a:lstStyle>
    </a:lnDef>
  </a:objectDefaults>
  <a:extraClrSchemeLst>
    <a:extraClrScheme>
      <a:clrScheme name="Larissa-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arissa-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arissa-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arissa-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arissa-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arissa-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arissa-Desig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arissa-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arissa-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arissa-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arissa-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arissa-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PowerPoint_template_Switzerland</Template>
  <TotalTime>16</TotalTime>
  <Words>1464</Words>
  <Application>Microsoft Office PowerPoint</Application>
  <PresentationFormat>On-screen Show (4:3)</PresentationFormat>
  <Paragraphs>328</Paragraphs>
  <Slides>27</Slides>
  <Notes>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PowerPoint_template_Switzerland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Illustration economic scanning </vt:lpstr>
      <vt:lpstr>Urban density and continuation, employment centers, commuting </vt:lpstr>
      <vt:lpstr>Illustration economic analysis – subsectors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matthias herfeldt</dc:creator>
  <cp:lastModifiedBy>lili</cp:lastModifiedBy>
  <cp:revision>431</cp:revision>
  <cp:lastPrinted>2015-05-08T17:36:44Z</cp:lastPrinted>
  <dcterms:created xsi:type="dcterms:W3CDTF">2011-09-08T08:23:40Z</dcterms:created>
  <dcterms:modified xsi:type="dcterms:W3CDTF">2015-05-08T17:36:50Z</dcterms:modified>
</cp:coreProperties>
</file>